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7"/>
  </p:sldMasterIdLst>
  <p:notesMasterIdLst>
    <p:notesMasterId r:id="rId26"/>
  </p:notesMasterIdLst>
  <p:sldIdLst>
    <p:sldId id="256" r:id="rId8"/>
    <p:sldId id="375" r:id="rId9"/>
    <p:sldId id="377" r:id="rId10"/>
    <p:sldId id="277" r:id="rId11"/>
    <p:sldId id="305" r:id="rId12"/>
    <p:sldId id="306" r:id="rId13"/>
    <p:sldId id="280" r:id="rId14"/>
    <p:sldId id="272" r:id="rId15"/>
    <p:sldId id="307" r:id="rId16"/>
    <p:sldId id="308" r:id="rId17"/>
    <p:sldId id="309" r:id="rId18"/>
    <p:sldId id="310" r:id="rId19"/>
    <p:sldId id="292" r:id="rId20"/>
    <p:sldId id="288" r:id="rId21"/>
    <p:sldId id="311" r:id="rId22"/>
    <p:sldId id="312" r:id="rId23"/>
    <p:sldId id="313" r:id="rId24"/>
    <p:sldId id="26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419749-6110-1725-A05D-37728A0AF8C8}" name="Breton, Peter" initials="BP" userId="S::peter.breton@capmetro.org::b813c54a-51c6-414e-a134-018d8a08c980" providerId="AD"/>
  <p188:author id="{D2107C87-8FE2-748F-3136-3A37436FC18B}" name="Lisska, Rose" initials="LR" userId="S::Rose.Lisska@capmetro.org::4123b788-e1a6-4bfc-829d-21111cffd14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ez, Emma" initials="ME" lastIdx="5" clrIdx="0">
    <p:extLst>
      <p:ext uri="{19B8F6BF-5375-455C-9EA6-DF929625EA0E}">
        <p15:presenceInfo xmlns:p15="http://schemas.microsoft.com/office/powerpoint/2012/main" userId="S::emma.martinez@capmetro.org::70397dad-2588-4ecb-879c-8c61d1a23d77" providerId="AD"/>
      </p:ext>
    </p:extLst>
  </p:cmAuthor>
  <p:cmAuthor id="2" name="Gonzalez, Roberto" initials="GR" lastIdx="1" clrIdx="1">
    <p:extLst>
      <p:ext uri="{19B8F6BF-5375-455C-9EA6-DF929625EA0E}">
        <p15:presenceInfo xmlns:p15="http://schemas.microsoft.com/office/powerpoint/2012/main" userId="S::roberto.gonzalez@capmetro.org::c02e8953-19b5-4c3d-9dd4-02e813d3ae6b" providerId="AD"/>
      </p:ext>
    </p:extLst>
  </p:cmAuthor>
  <p:cmAuthor id="3" name="McGee, Jordan" initials="MJ" lastIdx="1" clrIdx="2">
    <p:extLst>
      <p:ext uri="{19B8F6BF-5375-455C-9EA6-DF929625EA0E}">
        <p15:presenceInfo xmlns:p15="http://schemas.microsoft.com/office/powerpoint/2012/main" userId="S::jordan.mcgee@capmetro.org::9dcb82cf-7f5b-4797-a74f-8e0570ed1864" providerId="AD"/>
      </p:ext>
    </p:extLst>
  </p:cmAuthor>
  <p:cmAuthor id="4" name="Deeter, Lawrence" initials="DL" lastIdx="1" clrIdx="3">
    <p:extLst>
      <p:ext uri="{19B8F6BF-5375-455C-9EA6-DF929625EA0E}">
        <p15:presenceInfo xmlns:p15="http://schemas.microsoft.com/office/powerpoint/2012/main" userId="S::lawrence.deeter@capmetro.org::057d0799-77c8-4334-bd42-4a11a7ca3b85" providerId="AD"/>
      </p:ext>
    </p:extLst>
  </p:cmAuthor>
  <p:cmAuthor id="5" name="Cromwell, Katheryn" initials="KC" lastIdx="1" clrIdx="4">
    <p:extLst>
      <p:ext uri="{19B8F6BF-5375-455C-9EA6-DF929625EA0E}">
        <p15:presenceInfo xmlns:p15="http://schemas.microsoft.com/office/powerpoint/2012/main" userId="S::Katheryn.Cromwell@capmetro.org::80abf3d5-9043-4690-9534-bc0c347bdac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B39BC5-261E-4F00-9546-3C4EC3139594}" v="2" dt="2024-08-01T13:44:14.7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73" autoAdjust="0"/>
    <p:restoredTop sz="94127" autoAdjust="0"/>
  </p:normalViewPr>
  <p:slideViewPr>
    <p:cSldViewPr snapToGrid="0">
      <p:cViewPr varScale="1">
        <p:scale>
          <a:sx n="101" d="100"/>
          <a:sy n="101" d="100"/>
        </p:scale>
        <p:origin x="13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microsoft.com/office/2018/10/relationships/authors" Target="author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microsoft.com/office/2016/11/relationships/changesInfo" Target="changesInfos/changesInfo1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ton, Peter" userId="b813c54a-51c6-414e-a134-018d8a08c980" providerId="ADAL" clId="{AD75581B-0011-4F86-8EE0-B7032D5D4BCD}"/>
    <pc:docChg chg="addSld delSld modSld sldOrd">
      <pc:chgData name="Breton, Peter" userId="b813c54a-51c6-414e-a134-018d8a08c980" providerId="ADAL" clId="{AD75581B-0011-4F86-8EE0-B7032D5D4BCD}" dt="2024-03-28T16:14:11.729" v="213" actId="20577"/>
      <pc:docMkLst>
        <pc:docMk/>
      </pc:docMkLst>
      <pc:sldChg chg="modSp mod">
        <pc:chgData name="Breton, Peter" userId="b813c54a-51c6-414e-a134-018d8a08c980" providerId="ADAL" clId="{AD75581B-0011-4F86-8EE0-B7032D5D4BCD}" dt="2024-03-27T21:43:03.381" v="4" actId="20577"/>
        <pc:sldMkLst>
          <pc:docMk/>
          <pc:sldMk cId="2088963406" sldId="256"/>
        </pc:sldMkLst>
        <pc:spChg chg="mod">
          <ac:chgData name="Breton, Peter" userId="b813c54a-51c6-414e-a134-018d8a08c980" providerId="ADAL" clId="{AD75581B-0011-4F86-8EE0-B7032D5D4BCD}" dt="2024-03-27T21:43:03.381" v="4" actId="20577"/>
          <ac:spMkLst>
            <pc:docMk/>
            <pc:sldMk cId="2088963406" sldId="256"/>
            <ac:spMk id="3" creationId="{9AE48E3A-3868-4F83-AB69-216748FCF7ED}"/>
          </ac:spMkLst>
        </pc:spChg>
      </pc:sldChg>
      <pc:sldChg chg="del">
        <pc:chgData name="Breton, Peter" userId="b813c54a-51c6-414e-a134-018d8a08c980" providerId="ADAL" clId="{AD75581B-0011-4F86-8EE0-B7032D5D4BCD}" dt="2024-03-27T22:08:52.390" v="6" actId="47"/>
        <pc:sldMkLst>
          <pc:docMk/>
          <pc:sldMk cId="634370046" sldId="261"/>
        </pc:sldMkLst>
      </pc:sldChg>
      <pc:sldChg chg="del">
        <pc:chgData name="Breton, Peter" userId="b813c54a-51c6-414e-a134-018d8a08c980" providerId="ADAL" clId="{AD75581B-0011-4F86-8EE0-B7032D5D4BCD}" dt="2024-03-27T22:08:40.840" v="5" actId="47"/>
        <pc:sldMkLst>
          <pc:docMk/>
          <pc:sldMk cId="3438969081" sldId="264"/>
        </pc:sldMkLst>
      </pc:sldChg>
      <pc:sldChg chg="del">
        <pc:chgData name="Breton, Peter" userId="b813c54a-51c6-414e-a134-018d8a08c980" providerId="ADAL" clId="{AD75581B-0011-4F86-8EE0-B7032D5D4BCD}" dt="2024-03-27T22:08:52.390" v="6" actId="47"/>
        <pc:sldMkLst>
          <pc:docMk/>
          <pc:sldMk cId="598942660" sldId="265"/>
        </pc:sldMkLst>
      </pc:sldChg>
      <pc:sldChg chg="del">
        <pc:chgData name="Breton, Peter" userId="b813c54a-51c6-414e-a134-018d8a08c980" providerId="ADAL" clId="{AD75581B-0011-4F86-8EE0-B7032D5D4BCD}" dt="2024-03-27T22:08:40.840" v="5" actId="47"/>
        <pc:sldMkLst>
          <pc:docMk/>
          <pc:sldMk cId="3140523207" sldId="267"/>
        </pc:sldMkLst>
      </pc:sldChg>
      <pc:sldChg chg="del">
        <pc:chgData name="Breton, Peter" userId="b813c54a-51c6-414e-a134-018d8a08c980" providerId="ADAL" clId="{AD75581B-0011-4F86-8EE0-B7032D5D4BCD}" dt="2024-03-27T22:08:40.840" v="5" actId="47"/>
        <pc:sldMkLst>
          <pc:docMk/>
          <pc:sldMk cId="4106438673" sldId="275"/>
        </pc:sldMkLst>
      </pc:sldChg>
      <pc:sldChg chg="del">
        <pc:chgData name="Breton, Peter" userId="b813c54a-51c6-414e-a134-018d8a08c980" providerId="ADAL" clId="{AD75581B-0011-4F86-8EE0-B7032D5D4BCD}" dt="2024-03-27T22:08:52.390" v="6" actId="47"/>
        <pc:sldMkLst>
          <pc:docMk/>
          <pc:sldMk cId="1136230751" sldId="277"/>
        </pc:sldMkLst>
      </pc:sldChg>
      <pc:sldChg chg="del">
        <pc:chgData name="Breton, Peter" userId="b813c54a-51c6-414e-a134-018d8a08c980" providerId="ADAL" clId="{AD75581B-0011-4F86-8EE0-B7032D5D4BCD}" dt="2024-03-27T22:08:52.390" v="6" actId="47"/>
        <pc:sldMkLst>
          <pc:docMk/>
          <pc:sldMk cId="2007876410" sldId="294"/>
        </pc:sldMkLst>
      </pc:sldChg>
      <pc:sldChg chg="del">
        <pc:chgData name="Breton, Peter" userId="b813c54a-51c6-414e-a134-018d8a08c980" providerId="ADAL" clId="{AD75581B-0011-4F86-8EE0-B7032D5D4BCD}" dt="2024-03-27T22:08:52.390" v="6" actId="47"/>
        <pc:sldMkLst>
          <pc:docMk/>
          <pc:sldMk cId="4247479169" sldId="295"/>
        </pc:sldMkLst>
      </pc:sldChg>
      <pc:sldChg chg="del">
        <pc:chgData name="Breton, Peter" userId="b813c54a-51c6-414e-a134-018d8a08c980" providerId="ADAL" clId="{AD75581B-0011-4F86-8EE0-B7032D5D4BCD}" dt="2024-03-27T22:08:52.390" v="6" actId="47"/>
        <pc:sldMkLst>
          <pc:docMk/>
          <pc:sldMk cId="4214836274" sldId="296"/>
        </pc:sldMkLst>
      </pc:sldChg>
      <pc:sldChg chg="del">
        <pc:chgData name="Breton, Peter" userId="b813c54a-51c6-414e-a134-018d8a08c980" providerId="ADAL" clId="{AD75581B-0011-4F86-8EE0-B7032D5D4BCD}" dt="2024-03-27T22:08:52.390" v="6" actId="47"/>
        <pc:sldMkLst>
          <pc:docMk/>
          <pc:sldMk cId="3696403023" sldId="297"/>
        </pc:sldMkLst>
      </pc:sldChg>
      <pc:sldChg chg="del">
        <pc:chgData name="Breton, Peter" userId="b813c54a-51c6-414e-a134-018d8a08c980" providerId="ADAL" clId="{AD75581B-0011-4F86-8EE0-B7032D5D4BCD}" dt="2024-03-27T22:08:52.390" v="6" actId="47"/>
        <pc:sldMkLst>
          <pc:docMk/>
          <pc:sldMk cId="153795489" sldId="300"/>
        </pc:sldMkLst>
      </pc:sldChg>
      <pc:sldChg chg="del">
        <pc:chgData name="Breton, Peter" userId="b813c54a-51c6-414e-a134-018d8a08c980" providerId="ADAL" clId="{AD75581B-0011-4F86-8EE0-B7032D5D4BCD}" dt="2024-03-27T22:08:52.390" v="6" actId="47"/>
        <pc:sldMkLst>
          <pc:docMk/>
          <pc:sldMk cId="3583940918" sldId="301"/>
        </pc:sldMkLst>
      </pc:sldChg>
      <pc:sldChg chg="del">
        <pc:chgData name="Breton, Peter" userId="b813c54a-51c6-414e-a134-018d8a08c980" providerId="ADAL" clId="{AD75581B-0011-4F86-8EE0-B7032D5D4BCD}" dt="2024-03-27T22:08:52.390" v="6" actId="47"/>
        <pc:sldMkLst>
          <pc:docMk/>
          <pc:sldMk cId="1521062536" sldId="302"/>
        </pc:sldMkLst>
      </pc:sldChg>
      <pc:sldChg chg="add ord">
        <pc:chgData name="Breton, Peter" userId="b813c54a-51c6-414e-a134-018d8a08c980" providerId="ADAL" clId="{AD75581B-0011-4F86-8EE0-B7032D5D4BCD}" dt="2024-03-28T16:13:53.687" v="181"/>
        <pc:sldMkLst>
          <pc:docMk/>
          <pc:sldMk cId="1518241301" sldId="314"/>
        </pc:sldMkLst>
      </pc:sldChg>
      <pc:sldChg chg="del">
        <pc:chgData name="Breton, Peter" userId="b813c54a-51c6-414e-a134-018d8a08c980" providerId="ADAL" clId="{AD75581B-0011-4F86-8EE0-B7032D5D4BCD}" dt="2024-03-27T22:08:40.840" v="5" actId="47"/>
        <pc:sldMkLst>
          <pc:docMk/>
          <pc:sldMk cId="2412479973" sldId="334"/>
        </pc:sldMkLst>
      </pc:sldChg>
      <pc:sldChg chg="del">
        <pc:chgData name="Breton, Peter" userId="b813c54a-51c6-414e-a134-018d8a08c980" providerId="ADAL" clId="{AD75581B-0011-4F86-8EE0-B7032D5D4BCD}" dt="2024-03-27T22:08:40.840" v="5" actId="47"/>
        <pc:sldMkLst>
          <pc:docMk/>
          <pc:sldMk cId="1694341305" sldId="339"/>
        </pc:sldMkLst>
      </pc:sldChg>
      <pc:sldChg chg="modSp mod ord">
        <pc:chgData name="Breton, Peter" userId="b813c54a-51c6-414e-a134-018d8a08c980" providerId="ADAL" clId="{AD75581B-0011-4F86-8EE0-B7032D5D4BCD}" dt="2024-03-28T16:14:11.729" v="213" actId="20577"/>
        <pc:sldMkLst>
          <pc:docMk/>
          <pc:sldMk cId="3996459631" sldId="375"/>
        </pc:sldMkLst>
        <pc:spChg chg="mod">
          <ac:chgData name="Breton, Peter" userId="b813c54a-51c6-414e-a134-018d8a08c980" providerId="ADAL" clId="{AD75581B-0011-4F86-8EE0-B7032D5D4BCD}" dt="2024-03-27T22:12:39.486" v="155" actId="20577"/>
          <ac:spMkLst>
            <pc:docMk/>
            <pc:sldMk cId="3996459631" sldId="375"/>
            <ac:spMk id="2" creationId="{C6A3E27A-7585-C655-2153-CA2C65A88EB8}"/>
          </ac:spMkLst>
        </pc:spChg>
        <pc:spChg chg="mod">
          <ac:chgData name="Breton, Peter" userId="b813c54a-51c6-414e-a134-018d8a08c980" providerId="ADAL" clId="{AD75581B-0011-4F86-8EE0-B7032D5D4BCD}" dt="2024-03-28T16:14:11.729" v="213" actId="20577"/>
          <ac:spMkLst>
            <pc:docMk/>
            <pc:sldMk cId="3996459631" sldId="375"/>
            <ac:spMk id="3" creationId="{772C6EFB-51B0-5842-98BC-791C715E903B}"/>
          </ac:spMkLst>
        </pc:spChg>
      </pc:sldChg>
      <pc:sldChg chg="modSp mod">
        <pc:chgData name="Breton, Peter" userId="b813c54a-51c6-414e-a134-018d8a08c980" providerId="ADAL" clId="{AD75581B-0011-4F86-8EE0-B7032D5D4BCD}" dt="2024-03-27T22:11:21.935" v="60" actId="20577"/>
        <pc:sldMkLst>
          <pc:docMk/>
          <pc:sldMk cId="1255327758" sldId="376"/>
        </pc:sldMkLst>
        <pc:spChg chg="mod">
          <ac:chgData name="Breton, Peter" userId="b813c54a-51c6-414e-a134-018d8a08c980" providerId="ADAL" clId="{AD75581B-0011-4F86-8EE0-B7032D5D4BCD}" dt="2024-03-27T22:10:39.085" v="44" actId="20577"/>
          <ac:spMkLst>
            <pc:docMk/>
            <pc:sldMk cId="1255327758" sldId="376"/>
            <ac:spMk id="2" creationId="{C6A3E27A-7585-C655-2153-CA2C65A88EB8}"/>
          </ac:spMkLst>
        </pc:spChg>
        <pc:spChg chg="mod">
          <ac:chgData name="Breton, Peter" userId="b813c54a-51c6-414e-a134-018d8a08c980" providerId="ADAL" clId="{AD75581B-0011-4F86-8EE0-B7032D5D4BCD}" dt="2024-03-27T22:11:21.935" v="60" actId="20577"/>
          <ac:spMkLst>
            <pc:docMk/>
            <pc:sldMk cId="1255327758" sldId="376"/>
            <ac:spMk id="3" creationId="{772C6EFB-51B0-5842-98BC-791C715E903B}"/>
          </ac:spMkLst>
        </pc:spChg>
      </pc:sldChg>
      <pc:sldChg chg="modSp add mod ord">
        <pc:chgData name="Breton, Peter" userId="b813c54a-51c6-414e-a134-018d8a08c980" providerId="ADAL" clId="{AD75581B-0011-4F86-8EE0-B7032D5D4BCD}" dt="2024-03-28T14:38:06.517" v="179" actId="20577"/>
        <pc:sldMkLst>
          <pc:docMk/>
          <pc:sldMk cId="3598501762" sldId="377"/>
        </pc:sldMkLst>
        <pc:spChg chg="mod">
          <ac:chgData name="Breton, Peter" userId="b813c54a-51c6-414e-a134-018d8a08c980" providerId="ADAL" clId="{AD75581B-0011-4F86-8EE0-B7032D5D4BCD}" dt="2024-03-28T14:38:06.517" v="179" actId="20577"/>
          <ac:spMkLst>
            <pc:docMk/>
            <pc:sldMk cId="3598501762" sldId="377"/>
            <ac:spMk id="2" creationId="{C6A3E27A-7585-C655-2153-CA2C65A88EB8}"/>
          </ac:spMkLst>
        </pc:spChg>
        <pc:spChg chg="mod">
          <ac:chgData name="Breton, Peter" userId="b813c54a-51c6-414e-a134-018d8a08c980" providerId="ADAL" clId="{AD75581B-0011-4F86-8EE0-B7032D5D4BCD}" dt="2024-03-27T22:12:01.055" v="147" actId="20577"/>
          <ac:spMkLst>
            <pc:docMk/>
            <pc:sldMk cId="3598501762" sldId="377"/>
            <ac:spMk id="3" creationId="{772C6EFB-51B0-5842-98BC-791C715E903B}"/>
          </ac:spMkLst>
        </pc:spChg>
      </pc:sldChg>
      <pc:sldChg chg="del">
        <pc:chgData name="Breton, Peter" userId="b813c54a-51c6-414e-a134-018d8a08c980" providerId="ADAL" clId="{AD75581B-0011-4F86-8EE0-B7032D5D4BCD}" dt="2024-03-27T22:08:52.390" v="6" actId="47"/>
        <pc:sldMkLst>
          <pc:docMk/>
          <pc:sldMk cId="755640903" sldId="378"/>
        </pc:sldMkLst>
      </pc:sldChg>
      <pc:sldChg chg="del">
        <pc:chgData name="Breton, Peter" userId="b813c54a-51c6-414e-a134-018d8a08c980" providerId="ADAL" clId="{AD75581B-0011-4F86-8EE0-B7032D5D4BCD}" dt="2024-03-27T22:08:40.840" v="5" actId="47"/>
        <pc:sldMkLst>
          <pc:docMk/>
          <pc:sldMk cId="1380523068" sldId="413"/>
        </pc:sldMkLst>
      </pc:sldChg>
      <pc:sldChg chg="add del ord">
        <pc:chgData name="Breton, Peter" userId="b813c54a-51c6-414e-a134-018d8a08c980" providerId="ADAL" clId="{AD75581B-0011-4F86-8EE0-B7032D5D4BCD}" dt="2024-03-28T16:13:53.687" v="181"/>
        <pc:sldMkLst>
          <pc:docMk/>
          <pc:sldMk cId="1201058900" sldId="522"/>
        </pc:sldMkLst>
      </pc:sldChg>
      <pc:sldChg chg="del">
        <pc:chgData name="Breton, Peter" userId="b813c54a-51c6-414e-a134-018d8a08c980" providerId="ADAL" clId="{AD75581B-0011-4F86-8EE0-B7032D5D4BCD}" dt="2024-03-27T22:08:40.840" v="5" actId="47"/>
        <pc:sldMkLst>
          <pc:docMk/>
          <pc:sldMk cId="2242238558" sldId="586"/>
        </pc:sldMkLst>
      </pc:sldChg>
      <pc:sldChg chg="del">
        <pc:chgData name="Breton, Peter" userId="b813c54a-51c6-414e-a134-018d8a08c980" providerId="ADAL" clId="{AD75581B-0011-4F86-8EE0-B7032D5D4BCD}" dt="2024-03-27T22:08:40.840" v="5" actId="47"/>
        <pc:sldMkLst>
          <pc:docMk/>
          <pc:sldMk cId="1514772461" sldId="587"/>
        </pc:sldMkLst>
      </pc:sldChg>
      <pc:sldChg chg="del">
        <pc:chgData name="Breton, Peter" userId="b813c54a-51c6-414e-a134-018d8a08c980" providerId="ADAL" clId="{AD75581B-0011-4F86-8EE0-B7032D5D4BCD}" dt="2024-03-27T22:08:40.840" v="5" actId="47"/>
        <pc:sldMkLst>
          <pc:docMk/>
          <pc:sldMk cId="3174299792" sldId="589"/>
        </pc:sldMkLst>
      </pc:sldChg>
      <pc:sldChg chg="del">
        <pc:chgData name="Breton, Peter" userId="b813c54a-51c6-414e-a134-018d8a08c980" providerId="ADAL" clId="{AD75581B-0011-4F86-8EE0-B7032D5D4BCD}" dt="2024-03-27T22:08:40.840" v="5" actId="47"/>
        <pc:sldMkLst>
          <pc:docMk/>
          <pc:sldMk cId="1224563698" sldId="590"/>
        </pc:sldMkLst>
      </pc:sldChg>
      <pc:sldChg chg="del">
        <pc:chgData name="Breton, Peter" userId="b813c54a-51c6-414e-a134-018d8a08c980" providerId="ADAL" clId="{AD75581B-0011-4F86-8EE0-B7032D5D4BCD}" dt="2024-03-27T22:08:40.840" v="5" actId="47"/>
        <pc:sldMkLst>
          <pc:docMk/>
          <pc:sldMk cId="2759052848" sldId="591"/>
        </pc:sldMkLst>
      </pc:sldChg>
      <pc:sldChg chg="del">
        <pc:chgData name="Breton, Peter" userId="b813c54a-51c6-414e-a134-018d8a08c980" providerId="ADAL" clId="{AD75581B-0011-4F86-8EE0-B7032D5D4BCD}" dt="2024-03-27T22:08:40.840" v="5" actId="47"/>
        <pc:sldMkLst>
          <pc:docMk/>
          <pc:sldMk cId="3869315463" sldId="594"/>
        </pc:sldMkLst>
      </pc:sldChg>
      <pc:sldChg chg="del">
        <pc:chgData name="Breton, Peter" userId="b813c54a-51c6-414e-a134-018d8a08c980" providerId="ADAL" clId="{AD75581B-0011-4F86-8EE0-B7032D5D4BCD}" dt="2024-03-27T22:08:40.840" v="5" actId="47"/>
        <pc:sldMkLst>
          <pc:docMk/>
          <pc:sldMk cId="1603112323" sldId="595"/>
        </pc:sldMkLst>
      </pc:sldChg>
      <pc:sldChg chg="del">
        <pc:chgData name="Breton, Peter" userId="b813c54a-51c6-414e-a134-018d8a08c980" providerId="ADAL" clId="{AD75581B-0011-4F86-8EE0-B7032D5D4BCD}" dt="2024-03-27T22:08:40.840" v="5" actId="47"/>
        <pc:sldMkLst>
          <pc:docMk/>
          <pc:sldMk cId="2387464823" sldId="596"/>
        </pc:sldMkLst>
      </pc:sldChg>
      <pc:sldChg chg="del">
        <pc:chgData name="Breton, Peter" userId="b813c54a-51c6-414e-a134-018d8a08c980" providerId="ADAL" clId="{AD75581B-0011-4F86-8EE0-B7032D5D4BCD}" dt="2024-03-27T22:08:40.840" v="5" actId="47"/>
        <pc:sldMkLst>
          <pc:docMk/>
          <pc:sldMk cId="59290444" sldId="597"/>
        </pc:sldMkLst>
      </pc:sldChg>
      <pc:sldChg chg="del">
        <pc:chgData name="Breton, Peter" userId="b813c54a-51c6-414e-a134-018d8a08c980" providerId="ADAL" clId="{AD75581B-0011-4F86-8EE0-B7032D5D4BCD}" dt="2024-03-27T22:08:40.840" v="5" actId="47"/>
        <pc:sldMkLst>
          <pc:docMk/>
          <pc:sldMk cId="2680601633" sldId="598"/>
        </pc:sldMkLst>
      </pc:sldChg>
      <pc:sldChg chg="del">
        <pc:chgData name="Breton, Peter" userId="b813c54a-51c6-414e-a134-018d8a08c980" providerId="ADAL" clId="{AD75581B-0011-4F86-8EE0-B7032D5D4BCD}" dt="2024-03-27T22:08:40.840" v="5" actId="47"/>
        <pc:sldMkLst>
          <pc:docMk/>
          <pc:sldMk cId="3354383367" sldId="599"/>
        </pc:sldMkLst>
      </pc:sldChg>
      <pc:sldChg chg="del">
        <pc:chgData name="Breton, Peter" userId="b813c54a-51c6-414e-a134-018d8a08c980" providerId="ADAL" clId="{AD75581B-0011-4F86-8EE0-B7032D5D4BCD}" dt="2024-03-27T22:08:40.840" v="5" actId="47"/>
        <pc:sldMkLst>
          <pc:docMk/>
          <pc:sldMk cId="3765596216" sldId="600"/>
        </pc:sldMkLst>
      </pc:sldChg>
      <pc:sldChg chg="del">
        <pc:chgData name="Breton, Peter" userId="b813c54a-51c6-414e-a134-018d8a08c980" providerId="ADAL" clId="{AD75581B-0011-4F86-8EE0-B7032D5D4BCD}" dt="2024-03-27T22:08:40.840" v="5" actId="47"/>
        <pc:sldMkLst>
          <pc:docMk/>
          <pc:sldMk cId="2331557839" sldId="601"/>
        </pc:sldMkLst>
      </pc:sldChg>
      <pc:sldChg chg="del">
        <pc:chgData name="Breton, Peter" userId="b813c54a-51c6-414e-a134-018d8a08c980" providerId="ADAL" clId="{AD75581B-0011-4F86-8EE0-B7032D5D4BCD}" dt="2024-03-27T22:08:40.840" v="5" actId="47"/>
        <pc:sldMkLst>
          <pc:docMk/>
          <pc:sldMk cId="1012852149" sldId="602"/>
        </pc:sldMkLst>
      </pc:sldChg>
      <pc:sldChg chg="del">
        <pc:chgData name="Breton, Peter" userId="b813c54a-51c6-414e-a134-018d8a08c980" providerId="ADAL" clId="{AD75581B-0011-4F86-8EE0-B7032D5D4BCD}" dt="2024-03-27T22:08:40.840" v="5" actId="47"/>
        <pc:sldMkLst>
          <pc:docMk/>
          <pc:sldMk cId="770261547" sldId="603"/>
        </pc:sldMkLst>
      </pc:sldChg>
      <pc:sldChg chg="del">
        <pc:chgData name="Breton, Peter" userId="b813c54a-51c6-414e-a134-018d8a08c980" providerId="ADAL" clId="{AD75581B-0011-4F86-8EE0-B7032D5D4BCD}" dt="2024-03-27T22:08:40.840" v="5" actId="47"/>
        <pc:sldMkLst>
          <pc:docMk/>
          <pc:sldMk cId="3399004702" sldId="604"/>
        </pc:sldMkLst>
      </pc:sldChg>
      <pc:sldChg chg="del">
        <pc:chgData name="Breton, Peter" userId="b813c54a-51c6-414e-a134-018d8a08c980" providerId="ADAL" clId="{AD75581B-0011-4F86-8EE0-B7032D5D4BCD}" dt="2024-03-27T22:08:52.390" v="6" actId="47"/>
        <pc:sldMkLst>
          <pc:docMk/>
          <pc:sldMk cId="604470792" sldId="626"/>
        </pc:sldMkLst>
      </pc:sldChg>
      <pc:sldChg chg="del">
        <pc:chgData name="Breton, Peter" userId="b813c54a-51c6-414e-a134-018d8a08c980" providerId="ADAL" clId="{AD75581B-0011-4F86-8EE0-B7032D5D4BCD}" dt="2024-03-27T22:08:52.390" v="6" actId="47"/>
        <pc:sldMkLst>
          <pc:docMk/>
          <pc:sldMk cId="3644616815" sldId="677"/>
        </pc:sldMkLst>
      </pc:sldChg>
      <pc:sldChg chg="del">
        <pc:chgData name="Breton, Peter" userId="b813c54a-51c6-414e-a134-018d8a08c980" providerId="ADAL" clId="{AD75581B-0011-4F86-8EE0-B7032D5D4BCD}" dt="2024-03-27T22:08:52.390" v="6" actId="47"/>
        <pc:sldMkLst>
          <pc:docMk/>
          <pc:sldMk cId="1596879720" sldId="684"/>
        </pc:sldMkLst>
      </pc:sldChg>
      <pc:sldChg chg="add del ord">
        <pc:chgData name="Breton, Peter" userId="b813c54a-51c6-414e-a134-018d8a08c980" providerId="ADAL" clId="{AD75581B-0011-4F86-8EE0-B7032D5D4BCD}" dt="2024-03-28T16:13:53.687" v="181"/>
        <pc:sldMkLst>
          <pc:docMk/>
          <pc:sldMk cId="1995918254" sldId="713"/>
        </pc:sldMkLst>
      </pc:sldChg>
      <pc:sldChg chg="del">
        <pc:chgData name="Breton, Peter" userId="b813c54a-51c6-414e-a134-018d8a08c980" providerId="ADAL" clId="{AD75581B-0011-4F86-8EE0-B7032D5D4BCD}" dt="2024-03-27T22:08:52.390" v="6" actId="47"/>
        <pc:sldMkLst>
          <pc:docMk/>
          <pc:sldMk cId="3732097731" sldId="714"/>
        </pc:sldMkLst>
      </pc:sldChg>
      <pc:sldChg chg="del">
        <pc:chgData name="Breton, Peter" userId="b813c54a-51c6-414e-a134-018d8a08c980" providerId="ADAL" clId="{AD75581B-0011-4F86-8EE0-B7032D5D4BCD}" dt="2024-03-27T22:08:52.390" v="6" actId="47"/>
        <pc:sldMkLst>
          <pc:docMk/>
          <pc:sldMk cId="669948874" sldId="719"/>
        </pc:sldMkLst>
      </pc:sldChg>
      <pc:sldChg chg="del">
        <pc:chgData name="Breton, Peter" userId="b813c54a-51c6-414e-a134-018d8a08c980" providerId="ADAL" clId="{AD75581B-0011-4F86-8EE0-B7032D5D4BCD}" dt="2024-03-27T22:08:52.390" v="6" actId="47"/>
        <pc:sldMkLst>
          <pc:docMk/>
          <pc:sldMk cId="2657652840" sldId="726"/>
        </pc:sldMkLst>
      </pc:sldChg>
      <pc:sldChg chg="del">
        <pc:chgData name="Breton, Peter" userId="b813c54a-51c6-414e-a134-018d8a08c980" providerId="ADAL" clId="{AD75581B-0011-4F86-8EE0-B7032D5D4BCD}" dt="2024-03-27T22:08:52.390" v="6" actId="47"/>
        <pc:sldMkLst>
          <pc:docMk/>
          <pc:sldMk cId="2726891364" sldId="728"/>
        </pc:sldMkLst>
      </pc:sldChg>
      <pc:sldChg chg="del">
        <pc:chgData name="Breton, Peter" userId="b813c54a-51c6-414e-a134-018d8a08c980" providerId="ADAL" clId="{AD75581B-0011-4F86-8EE0-B7032D5D4BCD}" dt="2024-03-27T22:08:52.390" v="6" actId="47"/>
        <pc:sldMkLst>
          <pc:docMk/>
          <pc:sldMk cId="150187941" sldId="732"/>
        </pc:sldMkLst>
      </pc:sldChg>
      <pc:sldChg chg="add ord">
        <pc:chgData name="Breton, Peter" userId="b813c54a-51c6-414e-a134-018d8a08c980" providerId="ADAL" clId="{AD75581B-0011-4F86-8EE0-B7032D5D4BCD}" dt="2024-03-28T16:13:53.687" v="181"/>
        <pc:sldMkLst>
          <pc:docMk/>
          <pc:sldMk cId="1943502662" sldId="732"/>
        </pc:sldMkLst>
      </pc:sldChg>
      <pc:sldChg chg="del">
        <pc:chgData name="Breton, Peter" userId="b813c54a-51c6-414e-a134-018d8a08c980" providerId="ADAL" clId="{AD75581B-0011-4F86-8EE0-B7032D5D4BCD}" dt="2024-03-27T22:08:52.390" v="6" actId="47"/>
        <pc:sldMkLst>
          <pc:docMk/>
          <pc:sldMk cId="3523629053" sldId="736"/>
        </pc:sldMkLst>
      </pc:sldChg>
      <pc:sldChg chg="del">
        <pc:chgData name="Breton, Peter" userId="b813c54a-51c6-414e-a134-018d8a08c980" providerId="ADAL" clId="{AD75581B-0011-4F86-8EE0-B7032D5D4BCD}" dt="2024-03-27T22:08:52.390" v="6" actId="47"/>
        <pc:sldMkLst>
          <pc:docMk/>
          <pc:sldMk cId="2602068115" sldId="737"/>
        </pc:sldMkLst>
      </pc:sldChg>
      <pc:sldChg chg="del">
        <pc:chgData name="Breton, Peter" userId="b813c54a-51c6-414e-a134-018d8a08c980" providerId="ADAL" clId="{AD75581B-0011-4F86-8EE0-B7032D5D4BCD}" dt="2024-03-27T22:08:52.390" v="6" actId="47"/>
        <pc:sldMkLst>
          <pc:docMk/>
          <pc:sldMk cId="3958502147" sldId="738"/>
        </pc:sldMkLst>
      </pc:sldChg>
      <pc:sldChg chg="add ord">
        <pc:chgData name="Breton, Peter" userId="b813c54a-51c6-414e-a134-018d8a08c980" providerId="ADAL" clId="{AD75581B-0011-4F86-8EE0-B7032D5D4BCD}" dt="2024-03-28T16:13:53.687" v="181"/>
        <pc:sldMkLst>
          <pc:docMk/>
          <pc:sldMk cId="115104609" sldId="739"/>
        </pc:sldMkLst>
      </pc:sldChg>
      <pc:sldChg chg="del">
        <pc:chgData name="Breton, Peter" userId="b813c54a-51c6-414e-a134-018d8a08c980" providerId="ADAL" clId="{AD75581B-0011-4F86-8EE0-B7032D5D4BCD}" dt="2024-03-27T22:08:52.390" v="6" actId="47"/>
        <pc:sldMkLst>
          <pc:docMk/>
          <pc:sldMk cId="1943502662" sldId="739"/>
        </pc:sldMkLst>
      </pc:sldChg>
      <pc:sldChg chg="add ord">
        <pc:chgData name="Breton, Peter" userId="b813c54a-51c6-414e-a134-018d8a08c980" providerId="ADAL" clId="{AD75581B-0011-4F86-8EE0-B7032D5D4BCD}" dt="2024-03-28T16:13:53.687" v="181"/>
        <pc:sldMkLst>
          <pc:docMk/>
          <pc:sldMk cId="971905625" sldId="740"/>
        </pc:sldMkLst>
      </pc:sldChg>
      <pc:sldChg chg="del">
        <pc:chgData name="Breton, Peter" userId="b813c54a-51c6-414e-a134-018d8a08c980" providerId="ADAL" clId="{AD75581B-0011-4F86-8EE0-B7032D5D4BCD}" dt="2024-03-27T22:08:52.390" v="6" actId="47"/>
        <pc:sldMkLst>
          <pc:docMk/>
          <pc:sldMk cId="2808572386" sldId="740"/>
        </pc:sldMkLst>
      </pc:sldChg>
      <pc:sldChg chg="add ord">
        <pc:chgData name="Breton, Peter" userId="b813c54a-51c6-414e-a134-018d8a08c980" providerId="ADAL" clId="{AD75581B-0011-4F86-8EE0-B7032D5D4BCD}" dt="2024-03-28T16:13:53.687" v="181"/>
        <pc:sldMkLst>
          <pc:docMk/>
          <pc:sldMk cId="150187941" sldId="744"/>
        </pc:sldMkLst>
      </pc:sldChg>
      <pc:sldChg chg="add ord">
        <pc:chgData name="Breton, Peter" userId="b813c54a-51c6-414e-a134-018d8a08c980" providerId="ADAL" clId="{AD75581B-0011-4F86-8EE0-B7032D5D4BCD}" dt="2024-03-28T16:13:53.687" v="181"/>
        <pc:sldMkLst>
          <pc:docMk/>
          <pc:sldMk cId="2602068115" sldId="746"/>
        </pc:sldMkLst>
      </pc:sldChg>
      <pc:sldChg chg="del">
        <pc:chgData name="Breton, Peter" userId="b813c54a-51c6-414e-a134-018d8a08c980" providerId="ADAL" clId="{AD75581B-0011-4F86-8EE0-B7032D5D4BCD}" dt="2024-03-27T22:08:52.390" v="6" actId="47"/>
        <pc:sldMkLst>
          <pc:docMk/>
          <pc:sldMk cId="1433354659" sldId="748"/>
        </pc:sldMkLst>
      </pc:sldChg>
      <pc:sldChg chg="del">
        <pc:chgData name="Breton, Peter" userId="b813c54a-51c6-414e-a134-018d8a08c980" providerId="ADAL" clId="{AD75581B-0011-4F86-8EE0-B7032D5D4BCD}" dt="2024-03-27T22:08:52.390" v="6" actId="47"/>
        <pc:sldMkLst>
          <pc:docMk/>
          <pc:sldMk cId="341884634" sldId="749"/>
        </pc:sldMkLst>
      </pc:sldChg>
      <pc:sldChg chg="add ord">
        <pc:chgData name="Breton, Peter" userId="b813c54a-51c6-414e-a134-018d8a08c980" providerId="ADAL" clId="{AD75581B-0011-4F86-8EE0-B7032D5D4BCD}" dt="2024-03-28T16:13:53.687" v="181"/>
        <pc:sldMkLst>
          <pc:docMk/>
          <pc:sldMk cId="1044816828" sldId="749"/>
        </pc:sldMkLst>
      </pc:sldChg>
      <pc:sldChg chg="add ord">
        <pc:chgData name="Breton, Peter" userId="b813c54a-51c6-414e-a134-018d8a08c980" providerId="ADAL" clId="{AD75581B-0011-4F86-8EE0-B7032D5D4BCD}" dt="2024-03-28T16:13:53.687" v="181"/>
        <pc:sldMkLst>
          <pc:docMk/>
          <pc:sldMk cId="1817351731" sldId="750"/>
        </pc:sldMkLst>
      </pc:sldChg>
      <pc:sldChg chg="add ord">
        <pc:chgData name="Breton, Peter" userId="b813c54a-51c6-414e-a134-018d8a08c980" providerId="ADAL" clId="{AD75581B-0011-4F86-8EE0-B7032D5D4BCD}" dt="2024-03-28T16:13:53.687" v="181"/>
        <pc:sldMkLst>
          <pc:docMk/>
          <pc:sldMk cId="1972235427" sldId="751"/>
        </pc:sldMkLst>
      </pc:sldChg>
      <pc:sldChg chg="add ord">
        <pc:chgData name="Breton, Peter" userId="b813c54a-51c6-414e-a134-018d8a08c980" providerId="ADAL" clId="{AD75581B-0011-4F86-8EE0-B7032D5D4BCD}" dt="2024-03-28T16:13:53.687" v="181"/>
        <pc:sldMkLst>
          <pc:docMk/>
          <pc:sldMk cId="3602858624" sldId="753"/>
        </pc:sldMkLst>
      </pc:sldChg>
      <pc:sldChg chg="add ord">
        <pc:chgData name="Breton, Peter" userId="b813c54a-51c6-414e-a134-018d8a08c980" providerId="ADAL" clId="{AD75581B-0011-4F86-8EE0-B7032D5D4BCD}" dt="2024-03-28T16:13:53.687" v="181"/>
        <pc:sldMkLst>
          <pc:docMk/>
          <pc:sldMk cId="3053297551" sldId="760"/>
        </pc:sldMkLst>
      </pc:sldChg>
      <pc:sldChg chg="add ord">
        <pc:chgData name="Breton, Peter" userId="b813c54a-51c6-414e-a134-018d8a08c980" providerId="ADAL" clId="{AD75581B-0011-4F86-8EE0-B7032D5D4BCD}" dt="2024-03-28T16:13:53.687" v="181"/>
        <pc:sldMkLst>
          <pc:docMk/>
          <pc:sldMk cId="3174448958" sldId="761"/>
        </pc:sldMkLst>
      </pc:sldChg>
      <pc:sldChg chg="add ord">
        <pc:chgData name="Breton, Peter" userId="b813c54a-51c6-414e-a134-018d8a08c980" providerId="ADAL" clId="{AD75581B-0011-4F86-8EE0-B7032D5D4BCD}" dt="2024-03-28T16:13:53.687" v="181"/>
        <pc:sldMkLst>
          <pc:docMk/>
          <pc:sldMk cId="2954531619" sldId="762"/>
        </pc:sldMkLst>
      </pc:sldChg>
      <pc:sldChg chg="add ord">
        <pc:chgData name="Breton, Peter" userId="b813c54a-51c6-414e-a134-018d8a08c980" providerId="ADAL" clId="{AD75581B-0011-4F86-8EE0-B7032D5D4BCD}" dt="2024-03-28T16:13:53.687" v="181"/>
        <pc:sldMkLst>
          <pc:docMk/>
          <pc:sldMk cId="3761106840" sldId="764"/>
        </pc:sldMkLst>
      </pc:sldChg>
      <pc:sldChg chg="add ord">
        <pc:chgData name="Breton, Peter" userId="b813c54a-51c6-414e-a134-018d8a08c980" providerId="ADAL" clId="{AD75581B-0011-4F86-8EE0-B7032D5D4BCD}" dt="2024-03-28T16:13:53.687" v="181"/>
        <pc:sldMkLst>
          <pc:docMk/>
          <pc:sldMk cId="3342930677" sldId="766"/>
        </pc:sldMkLst>
      </pc:sldChg>
      <pc:sldChg chg="add ord">
        <pc:chgData name="Breton, Peter" userId="b813c54a-51c6-414e-a134-018d8a08c980" providerId="ADAL" clId="{AD75581B-0011-4F86-8EE0-B7032D5D4BCD}" dt="2024-03-28T16:13:53.687" v="181"/>
        <pc:sldMkLst>
          <pc:docMk/>
          <pc:sldMk cId="2032366018" sldId="769"/>
        </pc:sldMkLst>
      </pc:sldChg>
      <pc:sldChg chg="add ord">
        <pc:chgData name="Breton, Peter" userId="b813c54a-51c6-414e-a134-018d8a08c980" providerId="ADAL" clId="{AD75581B-0011-4F86-8EE0-B7032D5D4BCD}" dt="2024-03-28T16:13:53.687" v="181"/>
        <pc:sldMkLst>
          <pc:docMk/>
          <pc:sldMk cId="2119245144" sldId="774"/>
        </pc:sldMkLst>
      </pc:sldChg>
      <pc:sldChg chg="add ord">
        <pc:chgData name="Breton, Peter" userId="b813c54a-51c6-414e-a134-018d8a08c980" providerId="ADAL" clId="{AD75581B-0011-4F86-8EE0-B7032D5D4BCD}" dt="2024-03-28T16:13:53.687" v="181"/>
        <pc:sldMkLst>
          <pc:docMk/>
          <pc:sldMk cId="281169918" sldId="775"/>
        </pc:sldMkLst>
      </pc:sldChg>
      <pc:sldChg chg="add ord">
        <pc:chgData name="Breton, Peter" userId="b813c54a-51c6-414e-a134-018d8a08c980" providerId="ADAL" clId="{AD75581B-0011-4F86-8EE0-B7032D5D4BCD}" dt="2024-03-28T16:13:53.687" v="181"/>
        <pc:sldMkLst>
          <pc:docMk/>
          <pc:sldMk cId="4259010249" sldId="780"/>
        </pc:sldMkLst>
      </pc:sldChg>
      <pc:sldChg chg="add ord">
        <pc:chgData name="Breton, Peter" userId="b813c54a-51c6-414e-a134-018d8a08c980" providerId="ADAL" clId="{AD75581B-0011-4F86-8EE0-B7032D5D4BCD}" dt="2024-03-28T16:13:53.687" v="181"/>
        <pc:sldMkLst>
          <pc:docMk/>
          <pc:sldMk cId="1201962327" sldId="781"/>
        </pc:sldMkLst>
      </pc:sldChg>
    </pc:docChg>
  </pc:docChgLst>
  <pc:docChgLst>
    <pc:chgData name="Breton, Peter" userId="b813c54a-51c6-414e-a134-018d8a08c980" providerId="ADAL" clId="{84014AA1-FC4D-48F5-BCF5-A1F1A37B457E}"/>
    <pc:docChg chg="undo custSel addSld delSld modSld">
      <pc:chgData name="Breton, Peter" userId="b813c54a-51c6-414e-a134-018d8a08c980" providerId="ADAL" clId="{84014AA1-FC4D-48F5-BCF5-A1F1A37B457E}" dt="2024-06-03T16:44:01.535" v="1275" actId="20577"/>
      <pc:docMkLst>
        <pc:docMk/>
      </pc:docMkLst>
      <pc:sldChg chg="addSp modSp mod">
        <pc:chgData name="Breton, Peter" userId="b813c54a-51c6-414e-a134-018d8a08c980" providerId="ADAL" clId="{84014AA1-FC4D-48F5-BCF5-A1F1A37B457E}" dt="2024-05-31T14:39:42.470" v="1122"/>
        <pc:sldMkLst>
          <pc:docMk/>
          <pc:sldMk cId="2088963406" sldId="256"/>
        </pc:sldMkLst>
        <pc:spChg chg="mod">
          <ac:chgData name="Breton, Peter" userId="b813c54a-51c6-414e-a134-018d8a08c980" providerId="ADAL" clId="{84014AA1-FC4D-48F5-BCF5-A1F1A37B457E}" dt="2024-05-30T14:33:32.689" v="130" actId="20577"/>
          <ac:spMkLst>
            <pc:docMk/>
            <pc:sldMk cId="2088963406" sldId="256"/>
            <ac:spMk id="3" creationId="{9AE48E3A-3868-4F83-AB69-216748FCF7ED}"/>
          </ac:spMkLst>
        </pc:spChg>
        <pc:cxnChg chg="add mod modVis">
          <ac:chgData name="Breton, Peter" userId="b813c54a-51c6-414e-a134-018d8a08c980" providerId="ADAL" clId="{84014AA1-FC4D-48F5-BCF5-A1F1A37B457E}" dt="2024-05-31T14:39:42.470" v="1122"/>
          <ac:cxnSpMkLst>
            <pc:docMk/>
            <pc:sldMk cId="2088963406" sldId="256"/>
            <ac:cxnSpMk id="4" creationId="{02599FC8-ACDF-DB97-2750-37E080053EBE}"/>
          </ac:cxnSpMkLst>
        </pc:cxnChg>
      </pc:sldChg>
      <pc:sldChg chg="del">
        <pc:chgData name="Breton, Peter" userId="b813c54a-51c6-414e-a134-018d8a08c980" providerId="ADAL" clId="{84014AA1-FC4D-48F5-BCF5-A1F1A37B457E}" dt="2024-05-30T13:30:42.708" v="43" actId="47"/>
        <pc:sldMkLst>
          <pc:docMk/>
          <pc:sldMk cId="3985584462" sldId="257"/>
        </pc:sldMkLst>
      </pc:sldChg>
      <pc:sldChg chg="del">
        <pc:chgData name="Breton, Peter" userId="b813c54a-51c6-414e-a134-018d8a08c980" providerId="ADAL" clId="{84014AA1-FC4D-48F5-BCF5-A1F1A37B457E}" dt="2024-05-30T13:30:38.786" v="42" actId="47"/>
        <pc:sldMkLst>
          <pc:docMk/>
          <pc:sldMk cId="3220386735" sldId="258"/>
        </pc:sldMkLst>
      </pc:sldChg>
      <pc:sldChg chg="addSp modSp add mod">
        <pc:chgData name="Breton, Peter" userId="b813c54a-51c6-414e-a134-018d8a08c980" providerId="ADAL" clId="{84014AA1-FC4D-48F5-BCF5-A1F1A37B457E}" dt="2024-05-31T14:39:42.470" v="1122"/>
        <pc:sldMkLst>
          <pc:docMk/>
          <pc:sldMk cId="30029287" sldId="259"/>
        </pc:sldMkLst>
        <pc:cxnChg chg="add mod modVis">
          <ac:chgData name="Breton, Peter" userId="b813c54a-51c6-414e-a134-018d8a08c980" providerId="ADAL" clId="{84014AA1-FC4D-48F5-BCF5-A1F1A37B457E}" dt="2024-05-31T14:39:42.470" v="1122"/>
          <ac:cxnSpMkLst>
            <pc:docMk/>
            <pc:sldMk cId="30029287" sldId="259"/>
            <ac:cxnSpMk id="3" creationId="{A294E914-477D-E081-A637-1A38BCAC0235}"/>
          </ac:cxnSpMkLst>
        </pc:cxnChg>
      </pc:sldChg>
      <pc:sldChg chg="addSp modSp add mod">
        <pc:chgData name="Breton, Peter" userId="b813c54a-51c6-414e-a134-018d8a08c980" providerId="ADAL" clId="{84014AA1-FC4D-48F5-BCF5-A1F1A37B457E}" dt="2024-05-31T14:39:42.470" v="1122"/>
        <pc:sldMkLst>
          <pc:docMk/>
          <pc:sldMk cId="3292182621" sldId="260"/>
        </pc:sldMkLst>
        <pc:cxnChg chg="add mod modVis">
          <ac:chgData name="Breton, Peter" userId="b813c54a-51c6-414e-a134-018d8a08c980" providerId="ADAL" clId="{84014AA1-FC4D-48F5-BCF5-A1F1A37B457E}" dt="2024-05-31T14:39:42.470" v="1122"/>
          <ac:cxnSpMkLst>
            <pc:docMk/>
            <pc:sldMk cId="3292182621" sldId="260"/>
            <ac:cxnSpMk id="3" creationId="{3FB7A885-6C74-023C-5BA4-451FB935EC39}"/>
          </ac:cxnSpMkLst>
        </pc:cxnChg>
      </pc:sldChg>
      <pc:sldChg chg="del">
        <pc:chgData name="Breton, Peter" userId="b813c54a-51c6-414e-a134-018d8a08c980" providerId="ADAL" clId="{84014AA1-FC4D-48F5-BCF5-A1F1A37B457E}" dt="2024-05-30T13:30:42.708" v="43" actId="47"/>
        <pc:sldMkLst>
          <pc:docMk/>
          <pc:sldMk cId="4259546705" sldId="260"/>
        </pc:sldMkLst>
      </pc:sldChg>
      <pc:sldChg chg="del">
        <pc:chgData name="Breton, Peter" userId="b813c54a-51c6-414e-a134-018d8a08c980" providerId="ADAL" clId="{84014AA1-FC4D-48F5-BCF5-A1F1A37B457E}" dt="2024-05-30T13:30:38.786" v="42" actId="47"/>
        <pc:sldMkLst>
          <pc:docMk/>
          <pc:sldMk cId="2098358342" sldId="261"/>
        </pc:sldMkLst>
      </pc:sldChg>
      <pc:sldChg chg="del">
        <pc:chgData name="Breton, Peter" userId="b813c54a-51c6-414e-a134-018d8a08c980" providerId="ADAL" clId="{84014AA1-FC4D-48F5-BCF5-A1F1A37B457E}" dt="2024-05-30T13:30:38.786" v="42" actId="47"/>
        <pc:sldMkLst>
          <pc:docMk/>
          <pc:sldMk cId="2185600838" sldId="262"/>
        </pc:sldMkLst>
      </pc:sldChg>
      <pc:sldChg chg="addSp delSp modSp add mod">
        <pc:chgData name="Breton, Peter" userId="b813c54a-51c6-414e-a134-018d8a08c980" providerId="ADAL" clId="{84014AA1-FC4D-48F5-BCF5-A1F1A37B457E}" dt="2024-05-31T14:39:42.470" v="1122"/>
        <pc:sldMkLst>
          <pc:docMk/>
          <pc:sldMk cId="201626148" sldId="263"/>
        </pc:sldMkLst>
        <pc:spChg chg="add del mod">
          <ac:chgData name="Breton, Peter" userId="b813c54a-51c6-414e-a134-018d8a08c980" providerId="ADAL" clId="{84014AA1-FC4D-48F5-BCF5-A1F1A37B457E}" dt="2024-05-31T14:39:42.470" v="1122"/>
          <ac:spMkLst>
            <pc:docMk/>
            <pc:sldMk cId="201626148" sldId="263"/>
            <ac:spMk id="4" creationId="{9A6AD22B-1933-B1D8-1BB4-837ED915EE8A}"/>
          </ac:spMkLst>
        </pc:spChg>
        <pc:cxnChg chg="add mod modVis">
          <ac:chgData name="Breton, Peter" userId="b813c54a-51c6-414e-a134-018d8a08c980" providerId="ADAL" clId="{84014AA1-FC4D-48F5-BCF5-A1F1A37B457E}" dt="2024-05-31T14:39:42.470" v="1122"/>
          <ac:cxnSpMkLst>
            <pc:docMk/>
            <pc:sldMk cId="201626148" sldId="263"/>
            <ac:cxnSpMk id="7" creationId="{3BC09B12-1301-B58F-24BD-A6854781582C}"/>
          </ac:cxnSpMkLst>
        </pc:cxnChg>
      </pc:sldChg>
      <pc:sldChg chg="del">
        <pc:chgData name="Breton, Peter" userId="b813c54a-51c6-414e-a134-018d8a08c980" providerId="ADAL" clId="{84014AA1-FC4D-48F5-BCF5-A1F1A37B457E}" dt="2024-05-30T13:30:38.786" v="42" actId="47"/>
        <pc:sldMkLst>
          <pc:docMk/>
          <pc:sldMk cId="1689259695" sldId="263"/>
        </pc:sldMkLst>
      </pc:sldChg>
      <pc:sldChg chg="del">
        <pc:chgData name="Breton, Peter" userId="b813c54a-51c6-414e-a134-018d8a08c980" providerId="ADAL" clId="{84014AA1-FC4D-48F5-BCF5-A1F1A37B457E}" dt="2024-05-30T13:30:42.708" v="43" actId="47"/>
        <pc:sldMkLst>
          <pc:docMk/>
          <pc:sldMk cId="1676699260" sldId="264"/>
        </pc:sldMkLst>
      </pc:sldChg>
      <pc:sldChg chg="del">
        <pc:chgData name="Breton, Peter" userId="b813c54a-51c6-414e-a134-018d8a08c980" providerId="ADAL" clId="{84014AA1-FC4D-48F5-BCF5-A1F1A37B457E}" dt="2024-05-30T13:30:42.708" v="43" actId="47"/>
        <pc:sldMkLst>
          <pc:docMk/>
          <pc:sldMk cId="2720501884" sldId="265"/>
        </pc:sldMkLst>
      </pc:sldChg>
      <pc:sldChg chg="addSp modSp mod">
        <pc:chgData name="Breton, Peter" userId="b813c54a-51c6-414e-a134-018d8a08c980" providerId="ADAL" clId="{84014AA1-FC4D-48F5-BCF5-A1F1A37B457E}" dt="2024-05-31T14:39:42.470" v="1122"/>
        <pc:sldMkLst>
          <pc:docMk/>
          <pc:sldMk cId="140954544" sldId="266"/>
        </pc:sldMkLst>
        <pc:cxnChg chg="add mod modVis">
          <ac:chgData name="Breton, Peter" userId="b813c54a-51c6-414e-a134-018d8a08c980" providerId="ADAL" clId="{84014AA1-FC4D-48F5-BCF5-A1F1A37B457E}" dt="2024-05-31T14:39:42.470" v="1122"/>
          <ac:cxnSpMkLst>
            <pc:docMk/>
            <pc:sldMk cId="140954544" sldId="266"/>
            <ac:cxnSpMk id="2" creationId="{97B21349-25C6-8A17-CE92-F7DD401F164D}"/>
          </ac:cxnSpMkLst>
        </pc:cxnChg>
      </pc:sldChg>
      <pc:sldChg chg="del">
        <pc:chgData name="Breton, Peter" userId="b813c54a-51c6-414e-a134-018d8a08c980" providerId="ADAL" clId="{84014AA1-FC4D-48F5-BCF5-A1F1A37B457E}" dt="2024-05-30T13:30:42.708" v="43" actId="47"/>
        <pc:sldMkLst>
          <pc:docMk/>
          <pc:sldMk cId="896487009" sldId="267"/>
        </pc:sldMkLst>
      </pc:sldChg>
      <pc:sldChg chg="del">
        <pc:chgData name="Breton, Peter" userId="b813c54a-51c6-414e-a134-018d8a08c980" providerId="ADAL" clId="{84014AA1-FC4D-48F5-BCF5-A1F1A37B457E}" dt="2024-05-30T13:30:42.708" v="43" actId="47"/>
        <pc:sldMkLst>
          <pc:docMk/>
          <pc:sldMk cId="1117009623" sldId="268"/>
        </pc:sldMkLst>
      </pc:sldChg>
      <pc:sldChg chg="del">
        <pc:chgData name="Breton, Peter" userId="b813c54a-51c6-414e-a134-018d8a08c980" providerId="ADAL" clId="{84014AA1-FC4D-48F5-BCF5-A1F1A37B457E}" dt="2024-05-30T13:30:42.708" v="43" actId="47"/>
        <pc:sldMkLst>
          <pc:docMk/>
          <pc:sldMk cId="3631588019" sldId="269"/>
        </pc:sldMkLst>
      </pc:sldChg>
      <pc:sldChg chg="del">
        <pc:chgData name="Breton, Peter" userId="b813c54a-51c6-414e-a134-018d8a08c980" providerId="ADAL" clId="{84014AA1-FC4D-48F5-BCF5-A1F1A37B457E}" dt="2024-05-30T13:30:45.696" v="44" actId="47"/>
        <pc:sldMkLst>
          <pc:docMk/>
          <pc:sldMk cId="3312210377" sldId="270"/>
        </pc:sldMkLst>
      </pc:sldChg>
      <pc:sldChg chg="addSp delSp modSp add mod">
        <pc:chgData name="Breton, Peter" userId="b813c54a-51c6-414e-a134-018d8a08c980" providerId="ADAL" clId="{84014AA1-FC4D-48F5-BCF5-A1F1A37B457E}" dt="2024-05-31T14:39:42.470" v="1122"/>
        <pc:sldMkLst>
          <pc:docMk/>
          <pc:sldMk cId="1301776978" sldId="277"/>
        </pc:sldMkLst>
        <pc:spChg chg="add del mod">
          <ac:chgData name="Breton, Peter" userId="b813c54a-51c6-414e-a134-018d8a08c980" providerId="ADAL" clId="{84014AA1-FC4D-48F5-BCF5-A1F1A37B457E}" dt="2024-05-31T14:39:42.470" v="1122"/>
          <ac:spMkLst>
            <pc:docMk/>
            <pc:sldMk cId="1301776978" sldId="277"/>
            <ac:spMk id="5" creationId="{CBE4967A-85AA-59B0-447D-83AA15A48CBF}"/>
          </ac:spMkLst>
        </pc:spChg>
        <pc:cxnChg chg="add mod modVis">
          <ac:chgData name="Breton, Peter" userId="b813c54a-51c6-414e-a134-018d8a08c980" providerId="ADAL" clId="{84014AA1-FC4D-48F5-BCF5-A1F1A37B457E}" dt="2024-05-31T14:39:42.470" v="1122"/>
          <ac:cxnSpMkLst>
            <pc:docMk/>
            <pc:sldMk cId="1301776978" sldId="277"/>
            <ac:cxnSpMk id="6" creationId="{5A6282B8-5120-658F-D3BD-C691BCA1C7E5}"/>
          </ac:cxnSpMkLst>
        </pc:cxnChg>
      </pc:sldChg>
      <pc:sldChg chg="addSp delSp modSp add del mod">
        <pc:chgData name="Breton, Peter" userId="b813c54a-51c6-414e-a134-018d8a08c980" providerId="ADAL" clId="{84014AA1-FC4D-48F5-BCF5-A1F1A37B457E}" dt="2024-05-31T14:39:42.470" v="1122"/>
        <pc:sldMkLst>
          <pc:docMk/>
          <pc:sldMk cId="1443368846" sldId="280"/>
        </pc:sldMkLst>
        <pc:spChg chg="add del mod">
          <ac:chgData name="Breton, Peter" userId="b813c54a-51c6-414e-a134-018d8a08c980" providerId="ADAL" clId="{84014AA1-FC4D-48F5-BCF5-A1F1A37B457E}" dt="2024-05-31T14:39:42.470" v="1122"/>
          <ac:spMkLst>
            <pc:docMk/>
            <pc:sldMk cId="1443368846" sldId="280"/>
            <ac:spMk id="5" creationId="{5425183A-085F-3B22-6B43-F81B76A68FC0}"/>
          </ac:spMkLst>
        </pc:spChg>
        <pc:cxnChg chg="add mod modVis">
          <ac:chgData name="Breton, Peter" userId="b813c54a-51c6-414e-a134-018d8a08c980" providerId="ADAL" clId="{84014AA1-FC4D-48F5-BCF5-A1F1A37B457E}" dt="2024-05-31T14:39:42.470" v="1122"/>
          <ac:cxnSpMkLst>
            <pc:docMk/>
            <pc:sldMk cId="1443368846" sldId="280"/>
            <ac:cxnSpMk id="6" creationId="{13F1BA1A-69DF-9410-0F55-6716DABCA12A}"/>
          </ac:cxnSpMkLst>
        </pc:cxnChg>
      </pc:sldChg>
      <pc:sldChg chg="addSp delSp modSp add mod">
        <pc:chgData name="Breton, Peter" userId="b813c54a-51c6-414e-a134-018d8a08c980" providerId="ADAL" clId="{84014AA1-FC4D-48F5-BCF5-A1F1A37B457E}" dt="2024-05-31T14:39:42.470" v="1122"/>
        <pc:sldMkLst>
          <pc:docMk/>
          <pc:sldMk cId="216957788" sldId="281"/>
        </pc:sldMkLst>
        <pc:spChg chg="add del mod">
          <ac:chgData name="Breton, Peter" userId="b813c54a-51c6-414e-a134-018d8a08c980" providerId="ADAL" clId="{84014AA1-FC4D-48F5-BCF5-A1F1A37B457E}" dt="2024-05-31T14:39:42.470" v="1122"/>
          <ac:spMkLst>
            <pc:docMk/>
            <pc:sldMk cId="216957788" sldId="281"/>
            <ac:spMk id="5" creationId="{D528DE3E-6E51-4D15-F75C-DF5A1323745D}"/>
          </ac:spMkLst>
        </pc:spChg>
        <pc:cxnChg chg="add mod modVis">
          <ac:chgData name="Breton, Peter" userId="b813c54a-51c6-414e-a134-018d8a08c980" providerId="ADAL" clId="{84014AA1-FC4D-48F5-BCF5-A1F1A37B457E}" dt="2024-05-31T14:39:42.470" v="1122"/>
          <ac:cxnSpMkLst>
            <pc:docMk/>
            <pc:sldMk cId="216957788" sldId="281"/>
            <ac:cxnSpMk id="6" creationId="{D6D3CEC6-A84F-801C-D0B2-13A414B93FF0}"/>
          </ac:cxnSpMkLst>
        </pc:cxnChg>
      </pc:sldChg>
      <pc:sldChg chg="addSp delSp modSp add mod">
        <pc:chgData name="Breton, Peter" userId="b813c54a-51c6-414e-a134-018d8a08c980" providerId="ADAL" clId="{84014AA1-FC4D-48F5-BCF5-A1F1A37B457E}" dt="2024-05-31T14:39:42.470" v="1122"/>
        <pc:sldMkLst>
          <pc:docMk/>
          <pc:sldMk cId="737211536" sldId="286"/>
        </pc:sldMkLst>
        <pc:spChg chg="add del mod">
          <ac:chgData name="Breton, Peter" userId="b813c54a-51c6-414e-a134-018d8a08c980" providerId="ADAL" clId="{84014AA1-FC4D-48F5-BCF5-A1F1A37B457E}" dt="2024-05-31T14:39:42.470" v="1122"/>
          <ac:spMkLst>
            <pc:docMk/>
            <pc:sldMk cId="737211536" sldId="286"/>
            <ac:spMk id="6" creationId="{90D0218F-0D9A-3E2E-E7BA-F1E1C08BE765}"/>
          </ac:spMkLst>
        </pc:spChg>
        <pc:cxnChg chg="add mod modVis">
          <ac:chgData name="Breton, Peter" userId="b813c54a-51c6-414e-a134-018d8a08c980" providerId="ADAL" clId="{84014AA1-FC4D-48F5-BCF5-A1F1A37B457E}" dt="2024-05-31T14:39:42.470" v="1122"/>
          <ac:cxnSpMkLst>
            <pc:docMk/>
            <pc:sldMk cId="737211536" sldId="286"/>
            <ac:cxnSpMk id="7" creationId="{8C0E9E38-F19B-7812-26EE-7E398F217E59}"/>
          </ac:cxnSpMkLst>
        </pc:cxnChg>
      </pc:sldChg>
      <pc:sldChg chg="addSp delSp modSp add mod">
        <pc:chgData name="Breton, Peter" userId="b813c54a-51c6-414e-a134-018d8a08c980" providerId="ADAL" clId="{84014AA1-FC4D-48F5-BCF5-A1F1A37B457E}" dt="2024-05-31T14:39:42.470" v="1122"/>
        <pc:sldMkLst>
          <pc:docMk/>
          <pc:sldMk cId="2568228378" sldId="287"/>
        </pc:sldMkLst>
        <pc:spChg chg="add del mod">
          <ac:chgData name="Breton, Peter" userId="b813c54a-51c6-414e-a134-018d8a08c980" providerId="ADAL" clId="{84014AA1-FC4D-48F5-BCF5-A1F1A37B457E}" dt="2024-05-31T14:39:42.470" v="1122"/>
          <ac:spMkLst>
            <pc:docMk/>
            <pc:sldMk cId="2568228378" sldId="287"/>
            <ac:spMk id="5" creationId="{52A54C8C-DE9E-C12F-5E15-D9A09D706C0B}"/>
          </ac:spMkLst>
        </pc:spChg>
        <pc:cxnChg chg="add mod modVis">
          <ac:chgData name="Breton, Peter" userId="b813c54a-51c6-414e-a134-018d8a08c980" providerId="ADAL" clId="{84014AA1-FC4D-48F5-BCF5-A1F1A37B457E}" dt="2024-05-31T14:39:42.470" v="1122"/>
          <ac:cxnSpMkLst>
            <pc:docMk/>
            <pc:sldMk cId="2568228378" sldId="287"/>
            <ac:cxnSpMk id="6" creationId="{652246A9-3AB1-A431-30D6-6CEE8FE28AC4}"/>
          </ac:cxnSpMkLst>
        </pc:cxnChg>
      </pc:sldChg>
      <pc:sldChg chg="addSp modSp add mod">
        <pc:chgData name="Breton, Peter" userId="b813c54a-51c6-414e-a134-018d8a08c980" providerId="ADAL" clId="{84014AA1-FC4D-48F5-BCF5-A1F1A37B457E}" dt="2024-05-31T14:39:42.470" v="1122"/>
        <pc:sldMkLst>
          <pc:docMk/>
          <pc:sldMk cId="1132366718" sldId="288"/>
        </pc:sldMkLst>
        <pc:cxnChg chg="add mod modVis">
          <ac:chgData name="Breton, Peter" userId="b813c54a-51c6-414e-a134-018d8a08c980" providerId="ADAL" clId="{84014AA1-FC4D-48F5-BCF5-A1F1A37B457E}" dt="2024-05-31T14:39:42.470" v="1122"/>
          <ac:cxnSpMkLst>
            <pc:docMk/>
            <pc:sldMk cId="1132366718" sldId="288"/>
            <ac:cxnSpMk id="3" creationId="{87DCE255-933E-5A2E-A0DF-6DCA7F9DC46E}"/>
          </ac:cxnSpMkLst>
        </pc:cxnChg>
      </pc:sldChg>
      <pc:sldChg chg="addSp modSp add mod">
        <pc:chgData name="Breton, Peter" userId="b813c54a-51c6-414e-a134-018d8a08c980" providerId="ADAL" clId="{84014AA1-FC4D-48F5-BCF5-A1F1A37B457E}" dt="2024-05-31T14:39:42.470" v="1122"/>
        <pc:sldMkLst>
          <pc:docMk/>
          <pc:sldMk cId="3600676749" sldId="289"/>
        </pc:sldMkLst>
        <pc:cxnChg chg="add mod modVis">
          <ac:chgData name="Breton, Peter" userId="b813c54a-51c6-414e-a134-018d8a08c980" providerId="ADAL" clId="{84014AA1-FC4D-48F5-BCF5-A1F1A37B457E}" dt="2024-05-31T14:39:42.470" v="1122"/>
          <ac:cxnSpMkLst>
            <pc:docMk/>
            <pc:sldMk cId="3600676749" sldId="289"/>
            <ac:cxnSpMk id="3" creationId="{BCB06141-17F0-9823-1BBE-86BC17184615}"/>
          </ac:cxnSpMkLst>
        </pc:cxnChg>
      </pc:sldChg>
      <pc:sldChg chg="addSp delSp modSp add mod">
        <pc:chgData name="Breton, Peter" userId="b813c54a-51c6-414e-a134-018d8a08c980" providerId="ADAL" clId="{84014AA1-FC4D-48F5-BCF5-A1F1A37B457E}" dt="2024-05-31T14:39:42.470" v="1122"/>
        <pc:sldMkLst>
          <pc:docMk/>
          <pc:sldMk cId="2695177148" sldId="290"/>
        </pc:sldMkLst>
        <pc:spChg chg="add del mod">
          <ac:chgData name="Breton, Peter" userId="b813c54a-51c6-414e-a134-018d8a08c980" providerId="ADAL" clId="{84014AA1-FC4D-48F5-BCF5-A1F1A37B457E}" dt="2024-05-31T14:39:42.470" v="1122"/>
          <ac:spMkLst>
            <pc:docMk/>
            <pc:sldMk cId="2695177148" sldId="290"/>
            <ac:spMk id="5" creationId="{46D58280-E24E-AFF1-709C-EDED0A4B856B}"/>
          </ac:spMkLst>
        </pc:spChg>
        <pc:cxnChg chg="add mod modVis">
          <ac:chgData name="Breton, Peter" userId="b813c54a-51c6-414e-a134-018d8a08c980" providerId="ADAL" clId="{84014AA1-FC4D-48F5-BCF5-A1F1A37B457E}" dt="2024-05-31T14:39:42.470" v="1122"/>
          <ac:cxnSpMkLst>
            <pc:docMk/>
            <pc:sldMk cId="2695177148" sldId="290"/>
            <ac:cxnSpMk id="6" creationId="{C36F129E-5115-C434-38C8-8CD22FE8B5F4}"/>
          </ac:cxnSpMkLst>
        </pc:cxnChg>
      </pc:sldChg>
      <pc:sldChg chg="addSp delSp modSp add mod">
        <pc:chgData name="Breton, Peter" userId="b813c54a-51c6-414e-a134-018d8a08c980" providerId="ADAL" clId="{84014AA1-FC4D-48F5-BCF5-A1F1A37B457E}" dt="2024-05-31T14:39:42.470" v="1122"/>
        <pc:sldMkLst>
          <pc:docMk/>
          <pc:sldMk cId="2719514288" sldId="314"/>
        </pc:sldMkLst>
        <pc:spChg chg="add del mod">
          <ac:chgData name="Breton, Peter" userId="b813c54a-51c6-414e-a134-018d8a08c980" providerId="ADAL" clId="{84014AA1-FC4D-48F5-BCF5-A1F1A37B457E}" dt="2024-05-31T14:39:42.470" v="1122"/>
          <ac:spMkLst>
            <pc:docMk/>
            <pc:sldMk cId="2719514288" sldId="314"/>
            <ac:spMk id="5" creationId="{11B4AE81-E428-5E88-E28D-79CE482BB26D}"/>
          </ac:spMkLst>
        </pc:spChg>
        <pc:cxnChg chg="add mod modVis">
          <ac:chgData name="Breton, Peter" userId="b813c54a-51c6-414e-a134-018d8a08c980" providerId="ADAL" clId="{84014AA1-FC4D-48F5-BCF5-A1F1A37B457E}" dt="2024-05-31T14:39:42.470" v="1122"/>
          <ac:cxnSpMkLst>
            <pc:docMk/>
            <pc:sldMk cId="2719514288" sldId="314"/>
            <ac:cxnSpMk id="6" creationId="{4664BDFE-3381-4A0C-4D0F-2E7859ACFFA9}"/>
          </ac:cxnSpMkLst>
        </pc:cxnChg>
      </pc:sldChg>
      <pc:sldChg chg="addSp delSp modSp add mod">
        <pc:chgData name="Breton, Peter" userId="b813c54a-51c6-414e-a134-018d8a08c980" providerId="ADAL" clId="{84014AA1-FC4D-48F5-BCF5-A1F1A37B457E}" dt="2024-05-31T14:39:42.470" v="1122"/>
        <pc:sldMkLst>
          <pc:docMk/>
          <pc:sldMk cId="3085170353" sldId="317"/>
        </pc:sldMkLst>
        <pc:spChg chg="add del mod">
          <ac:chgData name="Breton, Peter" userId="b813c54a-51c6-414e-a134-018d8a08c980" providerId="ADAL" clId="{84014AA1-FC4D-48F5-BCF5-A1F1A37B457E}" dt="2024-05-31T14:39:42.470" v="1122"/>
          <ac:spMkLst>
            <pc:docMk/>
            <pc:sldMk cId="3085170353" sldId="317"/>
            <ac:spMk id="6" creationId="{7787C08C-CA0A-A75B-FCF4-E4C02421A007}"/>
          </ac:spMkLst>
        </pc:spChg>
        <pc:cxnChg chg="add mod modVis">
          <ac:chgData name="Breton, Peter" userId="b813c54a-51c6-414e-a134-018d8a08c980" providerId="ADAL" clId="{84014AA1-FC4D-48F5-BCF5-A1F1A37B457E}" dt="2024-05-31T14:39:42.470" v="1122"/>
          <ac:cxnSpMkLst>
            <pc:docMk/>
            <pc:sldMk cId="3085170353" sldId="317"/>
            <ac:cxnSpMk id="9" creationId="{F45A3E03-A97B-76A1-1053-49FA1C6C8C04}"/>
          </ac:cxnSpMkLst>
        </pc:cxnChg>
      </pc:sldChg>
      <pc:sldChg chg="addSp delSp modSp add mod">
        <pc:chgData name="Breton, Peter" userId="b813c54a-51c6-414e-a134-018d8a08c980" providerId="ADAL" clId="{84014AA1-FC4D-48F5-BCF5-A1F1A37B457E}" dt="2024-05-31T14:39:42.470" v="1122"/>
        <pc:sldMkLst>
          <pc:docMk/>
          <pc:sldMk cId="2515213808" sldId="318"/>
        </pc:sldMkLst>
        <pc:spChg chg="add del mod">
          <ac:chgData name="Breton, Peter" userId="b813c54a-51c6-414e-a134-018d8a08c980" providerId="ADAL" clId="{84014AA1-FC4D-48F5-BCF5-A1F1A37B457E}" dt="2024-05-31T14:39:42.470" v="1122"/>
          <ac:spMkLst>
            <pc:docMk/>
            <pc:sldMk cId="2515213808" sldId="318"/>
            <ac:spMk id="5" creationId="{82DC2102-C91E-DB6E-979F-96AECA23BBE9}"/>
          </ac:spMkLst>
        </pc:spChg>
        <pc:cxnChg chg="add mod modVis">
          <ac:chgData name="Breton, Peter" userId="b813c54a-51c6-414e-a134-018d8a08c980" providerId="ADAL" clId="{84014AA1-FC4D-48F5-BCF5-A1F1A37B457E}" dt="2024-05-31T14:39:42.470" v="1122"/>
          <ac:cxnSpMkLst>
            <pc:docMk/>
            <pc:sldMk cId="2515213808" sldId="318"/>
            <ac:cxnSpMk id="6" creationId="{83905654-8F54-D1D7-FBDD-49F08FFD4424}"/>
          </ac:cxnSpMkLst>
        </pc:cxnChg>
      </pc:sldChg>
      <pc:sldChg chg="addSp delSp modSp add mod">
        <pc:chgData name="Breton, Peter" userId="b813c54a-51c6-414e-a134-018d8a08c980" providerId="ADAL" clId="{84014AA1-FC4D-48F5-BCF5-A1F1A37B457E}" dt="2024-05-31T14:39:42.470" v="1122"/>
        <pc:sldMkLst>
          <pc:docMk/>
          <pc:sldMk cId="3247176612" sldId="319"/>
        </pc:sldMkLst>
        <pc:spChg chg="mod">
          <ac:chgData name="Breton, Peter" userId="b813c54a-51c6-414e-a134-018d8a08c980" providerId="ADAL" clId="{84014AA1-FC4D-48F5-BCF5-A1F1A37B457E}" dt="2024-05-30T13:56:51.147" v="124" actId="20577"/>
          <ac:spMkLst>
            <pc:docMk/>
            <pc:sldMk cId="3247176612" sldId="319"/>
            <ac:spMk id="3" creationId="{4B35AC68-0663-5524-CED1-CCCFBE3E2FA1}"/>
          </ac:spMkLst>
        </pc:spChg>
        <pc:spChg chg="add del mod">
          <ac:chgData name="Breton, Peter" userId="b813c54a-51c6-414e-a134-018d8a08c980" providerId="ADAL" clId="{84014AA1-FC4D-48F5-BCF5-A1F1A37B457E}" dt="2024-05-31T14:39:42.470" v="1122"/>
          <ac:spMkLst>
            <pc:docMk/>
            <pc:sldMk cId="3247176612" sldId="319"/>
            <ac:spMk id="5" creationId="{C810BFBE-AD4D-6479-04BF-22BC700301E7}"/>
          </ac:spMkLst>
        </pc:spChg>
        <pc:cxnChg chg="add mod modVis">
          <ac:chgData name="Breton, Peter" userId="b813c54a-51c6-414e-a134-018d8a08c980" providerId="ADAL" clId="{84014AA1-FC4D-48F5-BCF5-A1F1A37B457E}" dt="2024-05-31T14:39:42.470" v="1122"/>
          <ac:cxnSpMkLst>
            <pc:docMk/>
            <pc:sldMk cId="3247176612" sldId="319"/>
            <ac:cxnSpMk id="7" creationId="{8C6C19F6-2B00-31F6-344F-F2A8EFDC888C}"/>
          </ac:cxnSpMkLst>
        </pc:cxnChg>
      </pc:sldChg>
      <pc:sldChg chg="addSp delSp modSp add mod">
        <pc:chgData name="Breton, Peter" userId="b813c54a-51c6-414e-a134-018d8a08c980" providerId="ADAL" clId="{84014AA1-FC4D-48F5-BCF5-A1F1A37B457E}" dt="2024-05-31T14:39:42.470" v="1122"/>
        <pc:sldMkLst>
          <pc:docMk/>
          <pc:sldMk cId="1054759997" sldId="320"/>
        </pc:sldMkLst>
        <pc:spChg chg="add del mod">
          <ac:chgData name="Breton, Peter" userId="b813c54a-51c6-414e-a134-018d8a08c980" providerId="ADAL" clId="{84014AA1-FC4D-48F5-BCF5-A1F1A37B457E}" dt="2024-05-31T14:39:42.470" v="1122"/>
          <ac:spMkLst>
            <pc:docMk/>
            <pc:sldMk cId="1054759997" sldId="320"/>
            <ac:spMk id="5" creationId="{3AD47353-61F2-F230-4735-24A9480B1D68}"/>
          </ac:spMkLst>
        </pc:spChg>
        <pc:cxnChg chg="add mod modVis">
          <ac:chgData name="Breton, Peter" userId="b813c54a-51c6-414e-a134-018d8a08c980" providerId="ADAL" clId="{84014AA1-FC4D-48F5-BCF5-A1F1A37B457E}" dt="2024-05-31T14:39:42.470" v="1122"/>
          <ac:cxnSpMkLst>
            <pc:docMk/>
            <pc:sldMk cId="1054759997" sldId="320"/>
            <ac:cxnSpMk id="7" creationId="{74C04DE9-60B1-B4A7-7CD0-70B8831416CD}"/>
          </ac:cxnSpMkLst>
        </pc:cxnChg>
      </pc:sldChg>
      <pc:sldChg chg="addSp modSp mod">
        <pc:chgData name="Breton, Peter" userId="b813c54a-51c6-414e-a134-018d8a08c980" providerId="ADAL" clId="{84014AA1-FC4D-48F5-BCF5-A1F1A37B457E}" dt="2024-05-31T14:39:42.470" v="1122"/>
        <pc:sldMkLst>
          <pc:docMk/>
          <pc:sldMk cId="3996459631" sldId="375"/>
        </pc:sldMkLst>
        <pc:spChg chg="mod">
          <ac:chgData name="Breton, Peter" userId="b813c54a-51c6-414e-a134-018d8a08c980" providerId="ADAL" clId="{84014AA1-FC4D-48F5-BCF5-A1F1A37B457E}" dt="2024-05-30T13:30:01.487" v="11" actId="20577"/>
          <ac:spMkLst>
            <pc:docMk/>
            <pc:sldMk cId="3996459631" sldId="375"/>
            <ac:spMk id="2" creationId="{C6A3E27A-7585-C655-2153-CA2C65A88EB8}"/>
          </ac:spMkLst>
        </pc:spChg>
        <pc:spChg chg="mod">
          <ac:chgData name="Breton, Peter" userId="b813c54a-51c6-414e-a134-018d8a08c980" providerId="ADAL" clId="{84014AA1-FC4D-48F5-BCF5-A1F1A37B457E}" dt="2024-05-30T13:30:09.986" v="14"/>
          <ac:spMkLst>
            <pc:docMk/>
            <pc:sldMk cId="3996459631" sldId="375"/>
            <ac:spMk id="3" creationId="{772C6EFB-51B0-5842-98BC-791C715E903B}"/>
          </ac:spMkLst>
        </pc:spChg>
        <pc:cxnChg chg="add mod modVis">
          <ac:chgData name="Breton, Peter" userId="b813c54a-51c6-414e-a134-018d8a08c980" providerId="ADAL" clId="{84014AA1-FC4D-48F5-BCF5-A1F1A37B457E}" dt="2024-05-31T14:39:42.470" v="1122"/>
          <ac:cxnSpMkLst>
            <pc:docMk/>
            <pc:sldMk cId="3996459631" sldId="375"/>
            <ac:cxnSpMk id="4" creationId="{EDFEC63D-3827-1C83-7270-F54ED769CC59}"/>
          </ac:cxnSpMkLst>
        </pc:cxnChg>
      </pc:sldChg>
      <pc:sldChg chg="addSp modSp mod">
        <pc:chgData name="Breton, Peter" userId="b813c54a-51c6-414e-a134-018d8a08c980" providerId="ADAL" clId="{84014AA1-FC4D-48F5-BCF5-A1F1A37B457E}" dt="2024-06-03T16:44:01.535" v="1275" actId="20577"/>
        <pc:sldMkLst>
          <pc:docMk/>
          <pc:sldMk cId="3656903841" sldId="376"/>
        </pc:sldMkLst>
        <pc:spChg chg="mod">
          <ac:chgData name="Breton, Peter" userId="b813c54a-51c6-414e-a134-018d8a08c980" providerId="ADAL" clId="{84014AA1-FC4D-48F5-BCF5-A1F1A37B457E}" dt="2024-05-31T14:40:31.751" v="1215" actId="404"/>
          <ac:spMkLst>
            <pc:docMk/>
            <pc:sldMk cId="3656903841" sldId="376"/>
            <ac:spMk id="2" creationId="{C6A3E27A-7585-C655-2153-CA2C65A88EB8}"/>
          </ac:spMkLst>
        </pc:spChg>
        <pc:spChg chg="mod">
          <ac:chgData name="Breton, Peter" userId="b813c54a-51c6-414e-a134-018d8a08c980" providerId="ADAL" clId="{84014AA1-FC4D-48F5-BCF5-A1F1A37B457E}" dt="2024-06-03T16:44:01.535" v="1275" actId="20577"/>
          <ac:spMkLst>
            <pc:docMk/>
            <pc:sldMk cId="3656903841" sldId="376"/>
            <ac:spMk id="3" creationId="{772C6EFB-51B0-5842-98BC-791C715E903B}"/>
          </ac:spMkLst>
        </pc:spChg>
        <pc:cxnChg chg="add mod modVis">
          <ac:chgData name="Breton, Peter" userId="b813c54a-51c6-414e-a134-018d8a08c980" providerId="ADAL" clId="{84014AA1-FC4D-48F5-BCF5-A1F1A37B457E}" dt="2024-05-31T14:39:42.470" v="1122"/>
          <ac:cxnSpMkLst>
            <pc:docMk/>
            <pc:sldMk cId="3656903841" sldId="376"/>
            <ac:cxnSpMk id="4" creationId="{3A1E7A19-1F56-0DAD-12C5-00009A455383}"/>
          </ac:cxnSpMkLst>
        </pc:cxnChg>
      </pc:sldChg>
      <pc:sldChg chg="addSp modSp mod">
        <pc:chgData name="Breton, Peter" userId="b813c54a-51c6-414e-a134-018d8a08c980" providerId="ADAL" clId="{84014AA1-FC4D-48F5-BCF5-A1F1A37B457E}" dt="2024-05-31T14:39:42.470" v="1122"/>
        <pc:sldMkLst>
          <pc:docMk/>
          <pc:sldMk cId="2127719177" sldId="377"/>
        </pc:sldMkLst>
        <pc:spChg chg="mod">
          <ac:chgData name="Breton, Peter" userId="b813c54a-51c6-414e-a134-018d8a08c980" providerId="ADAL" clId="{84014AA1-FC4D-48F5-BCF5-A1F1A37B457E}" dt="2024-05-30T13:30:58.478" v="78" actId="20577"/>
          <ac:spMkLst>
            <pc:docMk/>
            <pc:sldMk cId="2127719177" sldId="377"/>
            <ac:spMk id="2" creationId="{C6A3E27A-7585-C655-2153-CA2C65A88EB8}"/>
          </ac:spMkLst>
        </pc:spChg>
        <pc:spChg chg="mod">
          <ac:chgData name="Breton, Peter" userId="b813c54a-51c6-414e-a134-018d8a08c980" providerId="ADAL" clId="{84014AA1-FC4D-48F5-BCF5-A1F1A37B457E}" dt="2024-05-30T13:31:14.216" v="81"/>
          <ac:spMkLst>
            <pc:docMk/>
            <pc:sldMk cId="2127719177" sldId="377"/>
            <ac:spMk id="3" creationId="{772C6EFB-51B0-5842-98BC-791C715E903B}"/>
          </ac:spMkLst>
        </pc:spChg>
        <pc:cxnChg chg="add mod modVis">
          <ac:chgData name="Breton, Peter" userId="b813c54a-51c6-414e-a134-018d8a08c980" providerId="ADAL" clId="{84014AA1-FC4D-48F5-BCF5-A1F1A37B457E}" dt="2024-05-31T14:39:42.470" v="1122"/>
          <ac:cxnSpMkLst>
            <pc:docMk/>
            <pc:sldMk cId="2127719177" sldId="377"/>
            <ac:cxnSpMk id="4" creationId="{31763230-27F0-37A0-37C3-C662C35BA0E3}"/>
          </ac:cxnSpMkLst>
        </pc:cxnChg>
      </pc:sldChg>
      <pc:sldChg chg="addSp modSp mod">
        <pc:chgData name="Breton, Peter" userId="b813c54a-51c6-414e-a134-018d8a08c980" providerId="ADAL" clId="{84014AA1-FC4D-48F5-BCF5-A1F1A37B457E}" dt="2024-05-31T14:39:42.470" v="1122"/>
        <pc:sldMkLst>
          <pc:docMk/>
          <pc:sldMk cId="1570253442" sldId="378"/>
        </pc:sldMkLst>
        <pc:spChg chg="mod">
          <ac:chgData name="Breton, Peter" userId="b813c54a-51c6-414e-a134-018d8a08c980" providerId="ADAL" clId="{84014AA1-FC4D-48F5-BCF5-A1F1A37B457E}" dt="2024-05-30T13:30:31.696" v="38" actId="20577"/>
          <ac:spMkLst>
            <pc:docMk/>
            <pc:sldMk cId="1570253442" sldId="378"/>
            <ac:spMk id="2" creationId="{C6A3E27A-7585-C655-2153-CA2C65A88EB8}"/>
          </ac:spMkLst>
        </pc:spChg>
        <pc:spChg chg="mod">
          <ac:chgData name="Breton, Peter" userId="b813c54a-51c6-414e-a134-018d8a08c980" providerId="ADAL" clId="{84014AA1-FC4D-48F5-BCF5-A1F1A37B457E}" dt="2024-05-30T13:30:35.086" v="41"/>
          <ac:spMkLst>
            <pc:docMk/>
            <pc:sldMk cId="1570253442" sldId="378"/>
            <ac:spMk id="3" creationId="{772C6EFB-51B0-5842-98BC-791C715E903B}"/>
          </ac:spMkLst>
        </pc:spChg>
        <pc:cxnChg chg="add mod modVis">
          <ac:chgData name="Breton, Peter" userId="b813c54a-51c6-414e-a134-018d8a08c980" providerId="ADAL" clId="{84014AA1-FC4D-48F5-BCF5-A1F1A37B457E}" dt="2024-05-31T14:39:42.470" v="1122"/>
          <ac:cxnSpMkLst>
            <pc:docMk/>
            <pc:sldMk cId="1570253442" sldId="378"/>
            <ac:cxnSpMk id="4" creationId="{AC0CC84B-8A24-6E89-09F0-2F4545EB9B53}"/>
          </ac:cxnSpMkLst>
        </pc:cxnChg>
      </pc:sldChg>
      <pc:sldChg chg="del">
        <pc:chgData name="Breton, Peter" userId="b813c54a-51c6-414e-a134-018d8a08c980" providerId="ADAL" clId="{84014AA1-FC4D-48F5-BCF5-A1F1A37B457E}" dt="2024-05-30T13:30:42.708" v="43" actId="47"/>
        <pc:sldMkLst>
          <pc:docMk/>
          <pc:sldMk cId="42667307" sldId="379"/>
        </pc:sldMkLst>
      </pc:sldChg>
      <pc:sldChg chg="del">
        <pc:chgData name="Breton, Peter" userId="b813c54a-51c6-414e-a134-018d8a08c980" providerId="ADAL" clId="{84014AA1-FC4D-48F5-BCF5-A1F1A37B457E}" dt="2024-05-30T13:30:38.786" v="42" actId="47"/>
        <pc:sldMkLst>
          <pc:docMk/>
          <pc:sldMk cId="2538616132" sldId="380"/>
        </pc:sldMkLst>
      </pc:sldChg>
      <pc:sldChg chg="del">
        <pc:chgData name="Breton, Peter" userId="b813c54a-51c6-414e-a134-018d8a08c980" providerId="ADAL" clId="{84014AA1-FC4D-48F5-BCF5-A1F1A37B457E}" dt="2024-05-30T13:30:38.786" v="42" actId="47"/>
        <pc:sldMkLst>
          <pc:docMk/>
          <pc:sldMk cId="826342311" sldId="381"/>
        </pc:sldMkLst>
      </pc:sldChg>
      <pc:sldChg chg="del">
        <pc:chgData name="Breton, Peter" userId="b813c54a-51c6-414e-a134-018d8a08c980" providerId="ADAL" clId="{84014AA1-FC4D-48F5-BCF5-A1F1A37B457E}" dt="2024-05-30T13:30:38.786" v="42" actId="47"/>
        <pc:sldMkLst>
          <pc:docMk/>
          <pc:sldMk cId="2839106522" sldId="382"/>
        </pc:sldMkLst>
      </pc:sldChg>
      <pc:sldChg chg="del">
        <pc:chgData name="Breton, Peter" userId="b813c54a-51c6-414e-a134-018d8a08c980" providerId="ADAL" clId="{84014AA1-FC4D-48F5-BCF5-A1F1A37B457E}" dt="2024-05-30T13:30:38.786" v="42" actId="47"/>
        <pc:sldMkLst>
          <pc:docMk/>
          <pc:sldMk cId="2880591421" sldId="383"/>
        </pc:sldMkLst>
      </pc:sldChg>
      <pc:sldChg chg="del">
        <pc:chgData name="Breton, Peter" userId="b813c54a-51c6-414e-a134-018d8a08c980" providerId="ADAL" clId="{84014AA1-FC4D-48F5-BCF5-A1F1A37B457E}" dt="2024-05-30T13:30:38.786" v="42" actId="47"/>
        <pc:sldMkLst>
          <pc:docMk/>
          <pc:sldMk cId="3804162213" sldId="384"/>
        </pc:sldMkLst>
      </pc:sldChg>
      <pc:sldChg chg="del">
        <pc:chgData name="Breton, Peter" userId="b813c54a-51c6-414e-a134-018d8a08c980" providerId="ADAL" clId="{84014AA1-FC4D-48F5-BCF5-A1F1A37B457E}" dt="2024-05-30T13:30:45.696" v="44" actId="47"/>
        <pc:sldMkLst>
          <pc:docMk/>
          <pc:sldMk cId="3468697052" sldId="385"/>
        </pc:sldMkLst>
      </pc:sldChg>
      <pc:sldChg chg="addSp modSp add mod">
        <pc:chgData name="Breton, Peter" userId="b813c54a-51c6-414e-a134-018d8a08c980" providerId="ADAL" clId="{84014AA1-FC4D-48F5-BCF5-A1F1A37B457E}" dt="2024-05-31T14:39:42.470" v="1122"/>
        <pc:sldMkLst>
          <pc:docMk/>
          <pc:sldMk cId="3813058045" sldId="438"/>
        </pc:sldMkLst>
        <pc:cxnChg chg="add mod modVis">
          <ac:chgData name="Breton, Peter" userId="b813c54a-51c6-414e-a134-018d8a08c980" providerId="ADAL" clId="{84014AA1-FC4D-48F5-BCF5-A1F1A37B457E}" dt="2024-05-31T14:39:42.470" v="1122"/>
          <ac:cxnSpMkLst>
            <pc:docMk/>
            <pc:sldMk cId="3813058045" sldId="438"/>
            <ac:cxnSpMk id="3" creationId="{30A38CB5-DA52-4ADD-2D76-04257C180556}"/>
          </ac:cxnSpMkLst>
        </pc:cxnChg>
      </pc:sldChg>
      <pc:sldChg chg="addSp modSp add mod">
        <pc:chgData name="Breton, Peter" userId="b813c54a-51c6-414e-a134-018d8a08c980" providerId="ADAL" clId="{84014AA1-FC4D-48F5-BCF5-A1F1A37B457E}" dt="2024-05-31T14:39:42.470" v="1122"/>
        <pc:sldMkLst>
          <pc:docMk/>
          <pc:sldMk cId="125713799" sldId="439"/>
        </pc:sldMkLst>
        <pc:cxnChg chg="add mod modVis">
          <ac:chgData name="Breton, Peter" userId="b813c54a-51c6-414e-a134-018d8a08c980" providerId="ADAL" clId="{84014AA1-FC4D-48F5-BCF5-A1F1A37B457E}" dt="2024-05-31T14:39:42.470" v="1122"/>
          <ac:cxnSpMkLst>
            <pc:docMk/>
            <pc:sldMk cId="125713799" sldId="439"/>
            <ac:cxnSpMk id="3" creationId="{DE7FAC87-8560-113A-2A97-9499F5964226}"/>
          </ac:cxnSpMkLst>
        </pc:cxnChg>
      </pc:sldChg>
      <pc:sldChg chg="addSp delSp modSp add mod">
        <pc:chgData name="Breton, Peter" userId="b813c54a-51c6-414e-a134-018d8a08c980" providerId="ADAL" clId="{84014AA1-FC4D-48F5-BCF5-A1F1A37B457E}" dt="2024-05-31T14:39:42.470" v="1122"/>
        <pc:sldMkLst>
          <pc:docMk/>
          <pc:sldMk cId="2249966884" sldId="440"/>
        </pc:sldMkLst>
        <pc:spChg chg="add del mod">
          <ac:chgData name="Breton, Peter" userId="b813c54a-51c6-414e-a134-018d8a08c980" providerId="ADAL" clId="{84014AA1-FC4D-48F5-BCF5-A1F1A37B457E}" dt="2024-05-31T14:39:42.470" v="1122"/>
          <ac:spMkLst>
            <pc:docMk/>
            <pc:sldMk cId="2249966884" sldId="440"/>
            <ac:spMk id="5" creationId="{C4F743B8-BE6B-CCF8-3613-AE60A94494A4}"/>
          </ac:spMkLst>
        </pc:spChg>
        <pc:cxnChg chg="add mod modVis">
          <ac:chgData name="Breton, Peter" userId="b813c54a-51c6-414e-a134-018d8a08c980" providerId="ADAL" clId="{84014AA1-FC4D-48F5-BCF5-A1F1A37B457E}" dt="2024-05-31T14:39:42.470" v="1122"/>
          <ac:cxnSpMkLst>
            <pc:docMk/>
            <pc:sldMk cId="2249966884" sldId="440"/>
            <ac:cxnSpMk id="6" creationId="{2B849D74-A76B-3323-ED0D-6FD86813E7F1}"/>
          </ac:cxnSpMkLst>
        </pc:cxnChg>
      </pc:sldChg>
      <pc:sldChg chg="addSp delSp modSp add mod">
        <pc:chgData name="Breton, Peter" userId="b813c54a-51c6-414e-a134-018d8a08c980" providerId="ADAL" clId="{84014AA1-FC4D-48F5-BCF5-A1F1A37B457E}" dt="2024-05-31T14:39:42.470" v="1122"/>
        <pc:sldMkLst>
          <pc:docMk/>
          <pc:sldMk cId="1099054636" sldId="441"/>
        </pc:sldMkLst>
        <pc:spChg chg="mod">
          <ac:chgData name="Breton, Peter" userId="b813c54a-51c6-414e-a134-018d8a08c980" providerId="ADAL" clId="{84014AA1-FC4D-48F5-BCF5-A1F1A37B457E}" dt="2024-05-30T14:16:02.793" v="126" actId="20577"/>
          <ac:spMkLst>
            <pc:docMk/>
            <pc:sldMk cId="1099054636" sldId="441"/>
            <ac:spMk id="2" creationId="{129351E3-D25F-9118-6CFD-081D78F550C2}"/>
          </ac:spMkLst>
        </pc:spChg>
        <pc:spChg chg="add del mod">
          <ac:chgData name="Breton, Peter" userId="b813c54a-51c6-414e-a134-018d8a08c980" providerId="ADAL" clId="{84014AA1-FC4D-48F5-BCF5-A1F1A37B457E}" dt="2024-05-31T14:39:42.470" v="1122"/>
          <ac:spMkLst>
            <pc:docMk/>
            <pc:sldMk cId="1099054636" sldId="441"/>
            <ac:spMk id="6" creationId="{3F431678-7389-455B-FDA8-FA72B8885A22}"/>
          </ac:spMkLst>
        </pc:spChg>
        <pc:cxnChg chg="add mod modVis">
          <ac:chgData name="Breton, Peter" userId="b813c54a-51c6-414e-a134-018d8a08c980" providerId="ADAL" clId="{84014AA1-FC4D-48F5-BCF5-A1F1A37B457E}" dt="2024-05-31T14:39:42.470" v="1122"/>
          <ac:cxnSpMkLst>
            <pc:docMk/>
            <pc:sldMk cId="1099054636" sldId="441"/>
            <ac:cxnSpMk id="7" creationId="{8EDC3B84-2238-4217-A824-3346B7D46FB7}"/>
          </ac:cxnSpMkLst>
        </pc:cxnChg>
      </pc:sldChg>
      <pc:sldChg chg="addSp delSp modSp add mod">
        <pc:chgData name="Breton, Peter" userId="b813c54a-51c6-414e-a134-018d8a08c980" providerId="ADAL" clId="{84014AA1-FC4D-48F5-BCF5-A1F1A37B457E}" dt="2024-05-31T14:39:42.470" v="1122"/>
        <pc:sldMkLst>
          <pc:docMk/>
          <pc:sldMk cId="2328528701" sldId="442"/>
        </pc:sldMkLst>
        <pc:spChg chg="add del mod">
          <ac:chgData name="Breton, Peter" userId="b813c54a-51c6-414e-a134-018d8a08c980" providerId="ADAL" clId="{84014AA1-FC4D-48F5-BCF5-A1F1A37B457E}" dt="2024-05-31T14:39:42.470" v="1122"/>
          <ac:spMkLst>
            <pc:docMk/>
            <pc:sldMk cId="2328528701" sldId="442"/>
            <ac:spMk id="5" creationId="{3A5AA3B6-8345-4209-75DD-10D3CBE3ECD0}"/>
          </ac:spMkLst>
        </pc:spChg>
        <pc:cxnChg chg="add mod modVis">
          <ac:chgData name="Breton, Peter" userId="b813c54a-51c6-414e-a134-018d8a08c980" providerId="ADAL" clId="{84014AA1-FC4D-48F5-BCF5-A1F1A37B457E}" dt="2024-05-31T14:39:42.470" v="1122"/>
          <ac:cxnSpMkLst>
            <pc:docMk/>
            <pc:sldMk cId="2328528701" sldId="442"/>
            <ac:cxnSpMk id="6" creationId="{4455DE90-7294-FDAC-CADB-9151DDB264E6}"/>
          </ac:cxnSpMkLst>
        </pc:cxnChg>
      </pc:sldChg>
      <pc:sldChg chg="addSp modSp add mod">
        <pc:chgData name="Breton, Peter" userId="b813c54a-51c6-414e-a134-018d8a08c980" providerId="ADAL" clId="{84014AA1-FC4D-48F5-BCF5-A1F1A37B457E}" dt="2024-05-31T14:39:42.470" v="1122"/>
        <pc:sldMkLst>
          <pc:docMk/>
          <pc:sldMk cId="3349905274" sldId="454"/>
        </pc:sldMkLst>
        <pc:cxnChg chg="add mod modVis">
          <ac:chgData name="Breton, Peter" userId="b813c54a-51c6-414e-a134-018d8a08c980" providerId="ADAL" clId="{84014AA1-FC4D-48F5-BCF5-A1F1A37B457E}" dt="2024-05-31T14:39:42.470" v="1122"/>
          <ac:cxnSpMkLst>
            <pc:docMk/>
            <pc:sldMk cId="3349905274" sldId="454"/>
            <ac:cxnSpMk id="3" creationId="{006FD8BB-DDD9-91D3-9174-8948D416FDE7}"/>
          </ac:cxnSpMkLst>
        </pc:cxnChg>
      </pc:sldChg>
      <pc:sldChg chg="addSp modSp add mod">
        <pc:chgData name="Breton, Peter" userId="b813c54a-51c6-414e-a134-018d8a08c980" providerId="ADAL" clId="{84014AA1-FC4D-48F5-BCF5-A1F1A37B457E}" dt="2024-05-31T14:39:42.470" v="1122"/>
        <pc:sldMkLst>
          <pc:docMk/>
          <pc:sldMk cId="2219376204" sldId="455"/>
        </pc:sldMkLst>
        <pc:cxnChg chg="add mod modVis">
          <ac:chgData name="Breton, Peter" userId="b813c54a-51c6-414e-a134-018d8a08c980" providerId="ADAL" clId="{84014AA1-FC4D-48F5-BCF5-A1F1A37B457E}" dt="2024-05-31T14:39:42.470" v="1122"/>
          <ac:cxnSpMkLst>
            <pc:docMk/>
            <pc:sldMk cId="2219376204" sldId="455"/>
            <ac:cxnSpMk id="3" creationId="{9FE0DB5E-1C52-CB48-813F-6077B03FB939}"/>
          </ac:cxnSpMkLst>
        </pc:cxnChg>
      </pc:sldChg>
      <pc:sldChg chg="addSp modSp add mod">
        <pc:chgData name="Breton, Peter" userId="b813c54a-51c6-414e-a134-018d8a08c980" providerId="ADAL" clId="{84014AA1-FC4D-48F5-BCF5-A1F1A37B457E}" dt="2024-05-31T14:39:42.470" v="1122"/>
        <pc:sldMkLst>
          <pc:docMk/>
          <pc:sldMk cId="115104609" sldId="739"/>
        </pc:sldMkLst>
        <pc:cxnChg chg="add mod modVis">
          <ac:chgData name="Breton, Peter" userId="b813c54a-51c6-414e-a134-018d8a08c980" providerId="ADAL" clId="{84014AA1-FC4D-48F5-BCF5-A1F1A37B457E}" dt="2024-05-31T14:39:42.470" v="1122"/>
          <ac:cxnSpMkLst>
            <pc:docMk/>
            <pc:sldMk cId="115104609" sldId="739"/>
            <ac:cxnSpMk id="11" creationId="{E3BE3D3A-69B3-ACF6-7285-490CB8263C61}"/>
          </ac:cxnSpMkLst>
        </pc:cxnChg>
      </pc:sldChg>
      <pc:sldChg chg="del">
        <pc:chgData name="Breton, Peter" userId="b813c54a-51c6-414e-a134-018d8a08c980" providerId="ADAL" clId="{84014AA1-FC4D-48F5-BCF5-A1F1A37B457E}" dt="2024-05-30T13:30:45.696" v="44" actId="47"/>
        <pc:sldMkLst>
          <pc:docMk/>
          <pc:sldMk cId="2923011368" sldId="762"/>
        </pc:sldMkLst>
      </pc:sldChg>
      <pc:sldChg chg="del">
        <pc:chgData name="Breton, Peter" userId="b813c54a-51c6-414e-a134-018d8a08c980" providerId="ADAL" clId="{84014AA1-FC4D-48F5-BCF5-A1F1A37B457E}" dt="2024-05-30T13:30:45.696" v="44" actId="47"/>
        <pc:sldMkLst>
          <pc:docMk/>
          <pc:sldMk cId="2014986409" sldId="763"/>
        </pc:sldMkLst>
      </pc:sldChg>
      <pc:sldChg chg="del">
        <pc:chgData name="Breton, Peter" userId="b813c54a-51c6-414e-a134-018d8a08c980" providerId="ADAL" clId="{84014AA1-FC4D-48F5-BCF5-A1F1A37B457E}" dt="2024-05-30T13:30:45.696" v="44" actId="47"/>
        <pc:sldMkLst>
          <pc:docMk/>
          <pc:sldMk cId="2024475297" sldId="764"/>
        </pc:sldMkLst>
      </pc:sldChg>
      <pc:sldChg chg="del">
        <pc:chgData name="Breton, Peter" userId="b813c54a-51c6-414e-a134-018d8a08c980" providerId="ADAL" clId="{84014AA1-FC4D-48F5-BCF5-A1F1A37B457E}" dt="2024-05-30T13:30:45.696" v="44" actId="47"/>
        <pc:sldMkLst>
          <pc:docMk/>
          <pc:sldMk cId="3141730689" sldId="765"/>
        </pc:sldMkLst>
      </pc:sldChg>
      <pc:sldChg chg="del">
        <pc:chgData name="Breton, Peter" userId="b813c54a-51c6-414e-a134-018d8a08c980" providerId="ADAL" clId="{84014AA1-FC4D-48F5-BCF5-A1F1A37B457E}" dt="2024-05-30T13:30:15.296" v="15" actId="47"/>
        <pc:sldMkLst>
          <pc:docMk/>
          <pc:sldMk cId="4009729237" sldId="766"/>
        </pc:sldMkLst>
      </pc:sldChg>
      <pc:sldChg chg="del">
        <pc:chgData name="Breton, Peter" userId="b813c54a-51c6-414e-a134-018d8a08c980" providerId="ADAL" clId="{84014AA1-FC4D-48F5-BCF5-A1F1A37B457E}" dt="2024-05-30T13:30:15.296" v="15" actId="47"/>
        <pc:sldMkLst>
          <pc:docMk/>
          <pc:sldMk cId="3411663549" sldId="767"/>
        </pc:sldMkLst>
      </pc:sldChg>
      <pc:sldChg chg="del">
        <pc:chgData name="Breton, Peter" userId="b813c54a-51c6-414e-a134-018d8a08c980" providerId="ADAL" clId="{84014AA1-FC4D-48F5-BCF5-A1F1A37B457E}" dt="2024-05-30T13:30:15.296" v="15" actId="47"/>
        <pc:sldMkLst>
          <pc:docMk/>
          <pc:sldMk cId="1488971147" sldId="768"/>
        </pc:sldMkLst>
      </pc:sldChg>
      <pc:sldChg chg="del">
        <pc:chgData name="Breton, Peter" userId="b813c54a-51c6-414e-a134-018d8a08c980" providerId="ADAL" clId="{84014AA1-FC4D-48F5-BCF5-A1F1A37B457E}" dt="2024-05-30T13:30:15.296" v="15" actId="47"/>
        <pc:sldMkLst>
          <pc:docMk/>
          <pc:sldMk cId="1491323051" sldId="769"/>
        </pc:sldMkLst>
      </pc:sldChg>
      <pc:sldChg chg="del">
        <pc:chgData name="Breton, Peter" userId="b813c54a-51c6-414e-a134-018d8a08c980" providerId="ADAL" clId="{84014AA1-FC4D-48F5-BCF5-A1F1A37B457E}" dt="2024-05-30T13:30:15.296" v="15" actId="47"/>
        <pc:sldMkLst>
          <pc:docMk/>
          <pc:sldMk cId="2875938382" sldId="770"/>
        </pc:sldMkLst>
      </pc:sldChg>
      <pc:sldChg chg="del">
        <pc:chgData name="Breton, Peter" userId="b813c54a-51c6-414e-a134-018d8a08c980" providerId="ADAL" clId="{84014AA1-FC4D-48F5-BCF5-A1F1A37B457E}" dt="2024-05-30T13:30:15.296" v="15" actId="47"/>
        <pc:sldMkLst>
          <pc:docMk/>
          <pc:sldMk cId="4143114121" sldId="771"/>
        </pc:sldMkLst>
      </pc:sldChg>
      <pc:sldChg chg="del">
        <pc:chgData name="Breton, Peter" userId="b813c54a-51c6-414e-a134-018d8a08c980" providerId="ADAL" clId="{84014AA1-FC4D-48F5-BCF5-A1F1A37B457E}" dt="2024-05-30T13:30:15.296" v="15" actId="47"/>
        <pc:sldMkLst>
          <pc:docMk/>
          <pc:sldMk cId="2647148081" sldId="772"/>
        </pc:sldMkLst>
      </pc:sldChg>
      <pc:sldChg chg="del">
        <pc:chgData name="Breton, Peter" userId="b813c54a-51c6-414e-a134-018d8a08c980" providerId="ADAL" clId="{84014AA1-FC4D-48F5-BCF5-A1F1A37B457E}" dt="2024-05-30T13:30:15.296" v="15" actId="47"/>
        <pc:sldMkLst>
          <pc:docMk/>
          <pc:sldMk cId="2177144207" sldId="773"/>
        </pc:sldMkLst>
      </pc:sldChg>
      <pc:sldChg chg="del">
        <pc:chgData name="Breton, Peter" userId="b813c54a-51c6-414e-a134-018d8a08c980" providerId="ADAL" clId="{84014AA1-FC4D-48F5-BCF5-A1F1A37B457E}" dt="2024-05-30T13:30:15.296" v="15" actId="47"/>
        <pc:sldMkLst>
          <pc:docMk/>
          <pc:sldMk cId="2234031087" sldId="774"/>
        </pc:sldMkLst>
      </pc:sldChg>
      <pc:sldChg chg="addSp delSp modSp add mod">
        <pc:chgData name="Breton, Peter" userId="b813c54a-51c6-414e-a134-018d8a08c980" providerId="ADAL" clId="{84014AA1-FC4D-48F5-BCF5-A1F1A37B457E}" dt="2024-05-31T14:39:42.470" v="1122"/>
        <pc:sldMkLst>
          <pc:docMk/>
          <pc:sldMk cId="1881697615" sldId="797"/>
        </pc:sldMkLst>
        <pc:spChg chg="add del mod">
          <ac:chgData name="Breton, Peter" userId="b813c54a-51c6-414e-a134-018d8a08c980" providerId="ADAL" clId="{84014AA1-FC4D-48F5-BCF5-A1F1A37B457E}" dt="2024-05-31T14:39:42.470" v="1122"/>
          <ac:spMkLst>
            <pc:docMk/>
            <pc:sldMk cId="1881697615" sldId="797"/>
            <ac:spMk id="4" creationId="{72D97F81-46E3-15C2-24C6-26873EB51CE4}"/>
          </ac:spMkLst>
        </pc:spChg>
        <pc:cxnChg chg="add mod modVis">
          <ac:chgData name="Breton, Peter" userId="b813c54a-51c6-414e-a134-018d8a08c980" providerId="ADAL" clId="{84014AA1-FC4D-48F5-BCF5-A1F1A37B457E}" dt="2024-05-31T14:39:42.470" v="1122"/>
          <ac:cxnSpMkLst>
            <pc:docMk/>
            <pc:sldMk cId="1881697615" sldId="797"/>
            <ac:cxnSpMk id="5" creationId="{CCBB05A2-8A09-43DA-7622-6881E0FF8473}"/>
          </ac:cxnSpMkLst>
        </pc:cxnChg>
      </pc:sldChg>
      <pc:sldChg chg="addSp modSp add mod">
        <pc:chgData name="Breton, Peter" userId="b813c54a-51c6-414e-a134-018d8a08c980" providerId="ADAL" clId="{84014AA1-FC4D-48F5-BCF5-A1F1A37B457E}" dt="2024-05-31T14:39:42.470" v="1122"/>
        <pc:sldMkLst>
          <pc:docMk/>
          <pc:sldMk cId="3812920788" sldId="799"/>
        </pc:sldMkLst>
        <pc:cxnChg chg="add mod modVis">
          <ac:chgData name="Breton, Peter" userId="b813c54a-51c6-414e-a134-018d8a08c980" providerId="ADAL" clId="{84014AA1-FC4D-48F5-BCF5-A1F1A37B457E}" dt="2024-05-31T14:39:42.470" v="1122"/>
          <ac:cxnSpMkLst>
            <pc:docMk/>
            <pc:sldMk cId="3812920788" sldId="799"/>
            <ac:cxnSpMk id="6" creationId="{CEBE99B6-CFED-BC09-DCF6-2DA54863D055}"/>
          </ac:cxnSpMkLst>
        </pc:cxnChg>
      </pc:sldChg>
      <pc:sldChg chg="addSp delSp modSp add mod">
        <pc:chgData name="Breton, Peter" userId="b813c54a-51c6-414e-a134-018d8a08c980" providerId="ADAL" clId="{84014AA1-FC4D-48F5-BCF5-A1F1A37B457E}" dt="2024-05-31T14:39:42.470" v="1122"/>
        <pc:sldMkLst>
          <pc:docMk/>
          <pc:sldMk cId="1253259873" sldId="801"/>
        </pc:sldMkLst>
        <pc:spChg chg="add del mod">
          <ac:chgData name="Breton, Peter" userId="b813c54a-51c6-414e-a134-018d8a08c980" providerId="ADAL" clId="{84014AA1-FC4D-48F5-BCF5-A1F1A37B457E}" dt="2024-05-31T14:39:42.470" v="1122"/>
          <ac:spMkLst>
            <pc:docMk/>
            <pc:sldMk cId="1253259873" sldId="801"/>
            <ac:spMk id="3" creationId="{1334E8A7-F9C7-6913-8E68-65D1298890F7}"/>
          </ac:spMkLst>
        </pc:spChg>
        <pc:cxnChg chg="add mod modVis">
          <ac:chgData name="Breton, Peter" userId="b813c54a-51c6-414e-a134-018d8a08c980" providerId="ADAL" clId="{84014AA1-FC4D-48F5-BCF5-A1F1A37B457E}" dt="2024-05-31T14:39:42.470" v="1122"/>
          <ac:cxnSpMkLst>
            <pc:docMk/>
            <pc:sldMk cId="1253259873" sldId="801"/>
            <ac:cxnSpMk id="5" creationId="{95C17A84-5E33-CC80-BEC7-14526CFEB180}"/>
          </ac:cxnSpMkLst>
        </pc:cxnChg>
      </pc:sldChg>
      <pc:sldChg chg="addSp delSp modSp add mod">
        <pc:chgData name="Breton, Peter" userId="b813c54a-51c6-414e-a134-018d8a08c980" providerId="ADAL" clId="{84014AA1-FC4D-48F5-BCF5-A1F1A37B457E}" dt="2024-05-31T14:39:42.470" v="1122"/>
        <pc:sldMkLst>
          <pc:docMk/>
          <pc:sldMk cId="682730262" sldId="802"/>
        </pc:sldMkLst>
        <pc:spChg chg="add del mod">
          <ac:chgData name="Breton, Peter" userId="b813c54a-51c6-414e-a134-018d8a08c980" providerId="ADAL" clId="{84014AA1-FC4D-48F5-BCF5-A1F1A37B457E}" dt="2024-05-31T14:39:42.470" v="1122"/>
          <ac:spMkLst>
            <pc:docMk/>
            <pc:sldMk cId="682730262" sldId="802"/>
            <ac:spMk id="6" creationId="{8BE29A78-2D92-D5CE-A688-387D0562F9DA}"/>
          </ac:spMkLst>
        </pc:spChg>
        <pc:cxnChg chg="add mod modVis">
          <ac:chgData name="Breton, Peter" userId="b813c54a-51c6-414e-a134-018d8a08c980" providerId="ADAL" clId="{84014AA1-FC4D-48F5-BCF5-A1F1A37B457E}" dt="2024-05-31T14:39:42.470" v="1122"/>
          <ac:cxnSpMkLst>
            <pc:docMk/>
            <pc:sldMk cId="682730262" sldId="802"/>
            <ac:cxnSpMk id="7" creationId="{0E5E2C26-AC99-4CD4-B29F-82963C9FECC6}"/>
          </ac:cxnSpMkLst>
        </pc:cxnChg>
      </pc:sldChg>
      <pc:sldChg chg="addSp delSp modSp add mod">
        <pc:chgData name="Breton, Peter" userId="b813c54a-51c6-414e-a134-018d8a08c980" providerId="ADAL" clId="{84014AA1-FC4D-48F5-BCF5-A1F1A37B457E}" dt="2024-05-31T14:39:42.470" v="1122"/>
        <pc:sldMkLst>
          <pc:docMk/>
          <pc:sldMk cId="3958496469" sldId="803"/>
        </pc:sldMkLst>
        <pc:spChg chg="add del mod">
          <ac:chgData name="Breton, Peter" userId="b813c54a-51c6-414e-a134-018d8a08c980" providerId="ADAL" clId="{84014AA1-FC4D-48F5-BCF5-A1F1A37B457E}" dt="2024-05-31T14:39:42.470" v="1122"/>
          <ac:spMkLst>
            <pc:docMk/>
            <pc:sldMk cId="3958496469" sldId="803"/>
            <ac:spMk id="5" creationId="{ADE773BE-D184-5218-67F3-C5982E516EA1}"/>
          </ac:spMkLst>
        </pc:spChg>
        <pc:cxnChg chg="add mod modVis">
          <ac:chgData name="Breton, Peter" userId="b813c54a-51c6-414e-a134-018d8a08c980" providerId="ADAL" clId="{84014AA1-FC4D-48F5-BCF5-A1F1A37B457E}" dt="2024-05-31T14:39:42.470" v="1122"/>
          <ac:cxnSpMkLst>
            <pc:docMk/>
            <pc:sldMk cId="3958496469" sldId="803"/>
            <ac:cxnSpMk id="6" creationId="{9549B405-259E-B688-89A1-BF09D1696151}"/>
          </ac:cxnSpMkLst>
        </pc:cxnChg>
      </pc:sldChg>
      <pc:sldChg chg="add del">
        <pc:chgData name="Breton, Peter" userId="b813c54a-51c6-414e-a134-018d8a08c980" providerId="ADAL" clId="{84014AA1-FC4D-48F5-BCF5-A1F1A37B457E}" dt="2024-05-31T14:37:18.767" v="136" actId="2696"/>
        <pc:sldMkLst>
          <pc:docMk/>
          <pc:sldMk cId="212905795" sldId="804"/>
        </pc:sldMkLst>
      </pc:sldChg>
    </pc:docChg>
  </pc:docChgLst>
  <pc:docChgLst>
    <pc:chgData name="Breton, Peter" userId="b813c54a-51c6-414e-a134-018d8a08c980" providerId="ADAL" clId="{CFB39BC5-261E-4F00-9546-3C4EC3139594}"/>
    <pc:docChg chg="addSld delSld modSld">
      <pc:chgData name="Breton, Peter" userId="b813c54a-51c6-414e-a134-018d8a08c980" providerId="ADAL" clId="{CFB39BC5-261E-4F00-9546-3C4EC3139594}" dt="2024-08-06T21:19:45.111" v="30" actId="47"/>
      <pc:docMkLst>
        <pc:docMk/>
      </pc:docMkLst>
      <pc:sldChg chg="modSp mod">
        <pc:chgData name="Breton, Peter" userId="b813c54a-51c6-414e-a134-018d8a08c980" providerId="ADAL" clId="{CFB39BC5-261E-4F00-9546-3C4EC3139594}" dt="2024-08-01T14:33:34.917" v="26" actId="20577"/>
        <pc:sldMkLst>
          <pc:docMk/>
          <pc:sldMk cId="2088963406" sldId="256"/>
        </pc:sldMkLst>
        <pc:spChg chg="mod">
          <ac:chgData name="Breton, Peter" userId="b813c54a-51c6-414e-a134-018d8a08c980" providerId="ADAL" clId="{CFB39BC5-261E-4F00-9546-3C4EC3139594}" dt="2024-08-01T14:33:34.917" v="26" actId="20577"/>
          <ac:spMkLst>
            <pc:docMk/>
            <pc:sldMk cId="2088963406" sldId="256"/>
            <ac:spMk id="3" creationId="{9AE48E3A-3868-4F83-AB69-216748FCF7ED}"/>
          </ac:spMkLst>
        </pc:spChg>
      </pc:sldChg>
      <pc:sldChg chg="del">
        <pc:chgData name="Breton, Peter" userId="b813c54a-51c6-414e-a134-018d8a08c980" providerId="ADAL" clId="{CFB39BC5-261E-4F00-9546-3C4EC3139594}" dt="2024-08-01T13:40:59.111" v="1" actId="47"/>
        <pc:sldMkLst>
          <pc:docMk/>
          <pc:sldMk cId="30029287" sldId="259"/>
        </pc:sldMkLst>
      </pc:sldChg>
      <pc:sldChg chg="del">
        <pc:chgData name="Breton, Peter" userId="b813c54a-51c6-414e-a134-018d8a08c980" providerId="ADAL" clId="{CFB39BC5-261E-4F00-9546-3C4EC3139594}" dt="2024-08-01T13:40:59.111" v="1" actId="47"/>
        <pc:sldMkLst>
          <pc:docMk/>
          <pc:sldMk cId="3292182621" sldId="260"/>
        </pc:sldMkLst>
      </pc:sldChg>
      <pc:sldChg chg="del">
        <pc:chgData name="Breton, Peter" userId="b813c54a-51c6-414e-a134-018d8a08c980" providerId="ADAL" clId="{CFB39BC5-261E-4F00-9546-3C4EC3139594}" dt="2024-08-01T13:41:05.561" v="3" actId="47"/>
        <pc:sldMkLst>
          <pc:docMk/>
          <pc:sldMk cId="201626148" sldId="263"/>
        </pc:sldMkLst>
      </pc:sldChg>
      <pc:sldChg chg="add">
        <pc:chgData name="Breton, Peter" userId="b813c54a-51c6-414e-a134-018d8a08c980" providerId="ADAL" clId="{CFB39BC5-261E-4F00-9546-3C4EC3139594}" dt="2024-08-01T13:44:14.686" v="20"/>
        <pc:sldMkLst>
          <pc:docMk/>
          <pc:sldMk cId="115940936" sldId="272"/>
        </pc:sldMkLst>
      </pc:sldChg>
      <pc:sldChg chg="add del">
        <pc:chgData name="Breton, Peter" userId="b813c54a-51c6-414e-a134-018d8a08c980" providerId="ADAL" clId="{CFB39BC5-261E-4F00-9546-3C4EC3139594}" dt="2024-08-01T13:44:14.686" v="20"/>
        <pc:sldMkLst>
          <pc:docMk/>
          <pc:sldMk cId="1301776978" sldId="277"/>
        </pc:sldMkLst>
      </pc:sldChg>
      <pc:sldChg chg="add del">
        <pc:chgData name="Breton, Peter" userId="b813c54a-51c6-414e-a134-018d8a08c980" providerId="ADAL" clId="{CFB39BC5-261E-4F00-9546-3C4EC3139594}" dt="2024-08-01T13:44:14.686" v="20"/>
        <pc:sldMkLst>
          <pc:docMk/>
          <pc:sldMk cId="1443368846" sldId="280"/>
        </pc:sldMkLst>
      </pc:sldChg>
      <pc:sldChg chg="del">
        <pc:chgData name="Breton, Peter" userId="b813c54a-51c6-414e-a134-018d8a08c980" providerId="ADAL" clId="{CFB39BC5-261E-4F00-9546-3C4EC3139594}" dt="2024-08-01T13:41:02.735" v="2" actId="47"/>
        <pc:sldMkLst>
          <pc:docMk/>
          <pc:sldMk cId="216957788" sldId="281"/>
        </pc:sldMkLst>
      </pc:sldChg>
      <pc:sldChg chg="del">
        <pc:chgData name="Breton, Peter" userId="b813c54a-51c6-414e-a134-018d8a08c980" providerId="ADAL" clId="{CFB39BC5-261E-4F00-9546-3C4EC3139594}" dt="2024-08-01T13:41:02.735" v="2" actId="47"/>
        <pc:sldMkLst>
          <pc:docMk/>
          <pc:sldMk cId="737211536" sldId="286"/>
        </pc:sldMkLst>
      </pc:sldChg>
      <pc:sldChg chg="del">
        <pc:chgData name="Breton, Peter" userId="b813c54a-51c6-414e-a134-018d8a08c980" providerId="ADAL" clId="{CFB39BC5-261E-4F00-9546-3C4EC3139594}" dt="2024-08-01T13:41:02.735" v="2" actId="47"/>
        <pc:sldMkLst>
          <pc:docMk/>
          <pc:sldMk cId="2568228378" sldId="287"/>
        </pc:sldMkLst>
      </pc:sldChg>
      <pc:sldChg chg="del">
        <pc:chgData name="Breton, Peter" userId="b813c54a-51c6-414e-a134-018d8a08c980" providerId="ADAL" clId="{CFB39BC5-261E-4F00-9546-3C4EC3139594}" dt="2024-08-01T13:41:02.735" v="2" actId="47"/>
        <pc:sldMkLst>
          <pc:docMk/>
          <pc:sldMk cId="1132366718" sldId="288"/>
        </pc:sldMkLst>
      </pc:sldChg>
      <pc:sldChg chg="add">
        <pc:chgData name="Breton, Peter" userId="b813c54a-51c6-414e-a134-018d8a08c980" providerId="ADAL" clId="{CFB39BC5-261E-4F00-9546-3C4EC3139594}" dt="2024-08-01T13:44:14.686" v="20"/>
        <pc:sldMkLst>
          <pc:docMk/>
          <pc:sldMk cId="2695177148" sldId="288"/>
        </pc:sldMkLst>
      </pc:sldChg>
      <pc:sldChg chg="del">
        <pc:chgData name="Breton, Peter" userId="b813c54a-51c6-414e-a134-018d8a08c980" providerId="ADAL" clId="{CFB39BC5-261E-4F00-9546-3C4EC3139594}" dt="2024-08-01T13:41:02.735" v="2" actId="47"/>
        <pc:sldMkLst>
          <pc:docMk/>
          <pc:sldMk cId="3600676749" sldId="289"/>
        </pc:sldMkLst>
      </pc:sldChg>
      <pc:sldChg chg="del">
        <pc:chgData name="Breton, Peter" userId="b813c54a-51c6-414e-a134-018d8a08c980" providerId="ADAL" clId="{CFB39BC5-261E-4F00-9546-3C4EC3139594}" dt="2024-08-01T13:41:02.735" v="2" actId="47"/>
        <pc:sldMkLst>
          <pc:docMk/>
          <pc:sldMk cId="2695177148" sldId="290"/>
        </pc:sldMkLst>
      </pc:sldChg>
      <pc:sldChg chg="add">
        <pc:chgData name="Breton, Peter" userId="b813c54a-51c6-414e-a134-018d8a08c980" providerId="ADAL" clId="{CFB39BC5-261E-4F00-9546-3C4EC3139594}" dt="2024-08-01T13:44:14.686" v="20"/>
        <pc:sldMkLst>
          <pc:docMk/>
          <pc:sldMk cId="1302249816" sldId="292"/>
        </pc:sldMkLst>
      </pc:sldChg>
      <pc:sldChg chg="add">
        <pc:chgData name="Breton, Peter" userId="b813c54a-51c6-414e-a134-018d8a08c980" providerId="ADAL" clId="{CFB39BC5-261E-4F00-9546-3C4EC3139594}" dt="2024-08-01T13:44:14.686" v="20"/>
        <pc:sldMkLst>
          <pc:docMk/>
          <pc:sldMk cId="737211536" sldId="305"/>
        </pc:sldMkLst>
      </pc:sldChg>
      <pc:sldChg chg="add">
        <pc:chgData name="Breton, Peter" userId="b813c54a-51c6-414e-a134-018d8a08c980" providerId="ADAL" clId="{CFB39BC5-261E-4F00-9546-3C4EC3139594}" dt="2024-08-01T13:44:14.686" v="20"/>
        <pc:sldMkLst>
          <pc:docMk/>
          <pc:sldMk cId="2568228378" sldId="306"/>
        </pc:sldMkLst>
      </pc:sldChg>
      <pc:sldChg chg="add">
        <pc:chgData name="Breton, Peter" userId="b813c54a-51c6-414e-a134-018d8a08c980" providerId="ADAL" clId="{CFB39BC5-261E-4F00-9546-3C4EC3139594}" dt="2024-08-01T13:44:14.686" v="20"/>
        <pc:sldMkLst>
          <pc:docMk/>
          <pc:sldMk cId="1388703525" sldId="307"/>
        </pc:sldMkLst>
      </pc:sldChg>
      <pc:sldChg chg="add">
        <pc:chgData name="Breton, Peter" userId="b813c54a-51c6-414e-a134-018d8a08c980" providerId="ADAL" clId="{CFB39BC5-261E-4F00-9546-3C4EC3139594}" dt="2024-08-01T13:44:14.686" v="20"/>
        <pc:sldMkLst>
          <pc:docMk/>
          <pc:sldMk cId="3645722012" sldId="308"/>
        </pc:sldMkLst>
      </pc:sldChg>
      <pc:sldChg chg="add">
        <pc:chgData name="Breton, Peter" userId="b813c54a-51c6-414e-a134-018d8a08c980" providerId="ADAL" clId="{CFB39BC5-261E-4F00-9546-3C4EC3139594}" dt="2024-08-01T13:44:14.686" v="20"/>
        <pc:sldMkLst>
          <pc:docMk/>
          <pc:sldMk cId="601196790" sldId="309"/>
        </pc:sldMkLst>
      </pc:sldChg>
      <pc:sldChg chg="add">
        <pc:chgData name="Breton, Peter" userId="b813c54a-51c6-414e-a134-018d8a08c980" providerId="ADAL" clId="{CFB39BC5-261E-4F00-9546-3C4EC3139594}" dt="2024-08-01T13:44:14.686" v="20"/>
        <pc:sldMkLst>
          <pc:docMk/>
          <pc:sldMk cId="4264654794" sldId="310"/>
        </pc:sldMkLst>
      </pc:sldChg>
      <pc:sldChg chg="modSp add mod">
        <pc:chgData name="Breton, Peter" userId="b813c54a-51c6-414e-a134-018d8a08c980" providerId="ADAL" clId="{CFB39BC5-261E-4F00-9546-3C4EC3139594}" dt="2024-08-01T14:38:25.818" v="29" actId="20577"/>
        <pc:sldMkLst>
          <pc:docMk/>
          <pc:sldMk cId="4048046490" sldId="311"/>
        </pc:sldMkLst>
        <pc:spChg chg="mod">
          <ac:chgData name="Breton, Peter" userId="b813c54a-51c6-414e-a134-018d8a08c980" providerId="ADAL" clId="{CFB39BC5-261E-4F00-9546-3C4EC3139594}" dt="2024-08-01T14:38:25.818" v="29" actId="20577"/>
          <ac:spMkLst>
            <pc:docMk/>
            <pc:sldMk cId="4048046490" sldId="311"/>
            <ac:spMk id="3" creationId="{4C20F2DA-9D57-CF4A-BE8F-9A64E954AC03}"/>
          </ac:spMkLst>
        </pc:spChg>
      </pc:sldChg>
      <pc:sldChg chg="add">
        <pc:chgData name="Breton, Peter" userId="b813c54a-51c6-414e-a134-018d8a08c980" providerId="ADAL" clId="{CFB39BC5-261E-4F00-9546-3C4EC3139594}" dt="2024-08-01T13:44:14.686" v="20"/>
        <pc:sldMkLst>
          <pc:docMk/>
          <pc:sldMk cId="355050184" sldId="312"/>
        </pc:sldMkLst>
      </pc:sldChg>
      <pc:sldChg chg="add">
        <pc:chgData name="Breton, Peter" userId="b813c54a-51c6-414e-a134-018d8a08c980" providerId="ADAL" clId="{CFB39BC5-261E-4F00-9546-3C4EC3139594}" dt="2024-08-01T13:44:14.686" v="20"/>
        <pc:sldMkLst>
          <pc:docMk/>
          <pc:sldMk cId="392819170" sldId="313"/>
        </pc:sldMkLst>
      </pc:sldChg>
      <pc:sldChg chg="del">
        <pc:chgData name="Breton, Peter" userId="b813c54a-51c6-414e-a134-018d8a08c980" providerId="ADAL" clId="{CFB39BC5-261E-4F00-9546-3C4EC3139594}" dt="2024-08-01T13:40:53.583" v="0" actId="47"/>
        <pc:sldMkLst>
          <pc:docMk/>
          <pc:sldMk cId="2719514288" sldId="314"/>
        </pc:sldMkLst>
      </pc:sldChg>
      <pc:sldChg chg="del">
        <pc:chgData name="Breton, Peter" userId="b813c54a-51c6-414e-a134-018d8a08c980" providerId="ADAL" clId="{CFB39BC5-261E-4F00-9546-3C4EC3139594}" dt="2024-08-01T13:40:53.583" v="0" actId="47"/>
        <pc:sldMkLst>
          <pc:docMk/>
          <pc:sldMk cId="3085170353" sldId="317"/>
        </pc:sldMkLst>
      </pc:sldChg>
      <pc:sldChg chg="del">
        <pc:chgData name="Breton, Peter" userId="b813c54a-51c6-414e-a134-018d8a08c980" providerId="ADAL" clId="{CFB39BC5-261E-4F00-9546-3C4EC3139594}" dt="2024-08-01T13:40:53.583" v="0" actId="47"/>
        <pc:sldMkLst>
          <pc:docMk/>
          <pc:sldMk cId="2515213808" sldId="318"/>
        </pc:sldMkLst>
      </pc:sldChg>
      <pc:sldChg chg="del">
        <pc:chgData name="Breton, Peter" userId="b813c54a-51c6-414e-a134-018d8a08c980" providerId="ADAL" clId="{CFB39BC5-261E-4F00-9546-3C4EC3139594}" dt="2024-08-01T13:40:53.583" v="0" actId="47"/>
        <pc:sldMkLst>
          <pc:docMk/>
          <pc:sldMk cId="3247176612" sldId="319"/>
        </pc:sldMkLst>
      </pc:sldChg>
      <pc:sldChg chg="del">
        <pc:chgData name="Breton, Peter" userId="b813c54a-51c6-414e-a134-018d8a08c980" providerId="ADAL" clId="{CFB39BC5-261E-4F00-9546-3C4EC3139594}" dt="2024-08-01T13:40:53.583" v="0" actId="47"/>
        <pc:sldMkLst>
          <pc:docMk/>
          <pc:sldMk cId="1054759997" sldId="320"/>
        </pc:sldMkLst>
      </pc:sldChg>
      <pc:sldChg chg="del">
        <pc:chgData name="Breton, Peter" userId="b813c54a-51c6-414e-a134-018d8a08c980" providerId="ADAL" clId="{CFB39BC5-261E-4F00-9546-3C4EC3139594}" dt="2024-08-01T13:43:31.164" v="19" actId="47"/>
        <pc:sldMkLst>
          <pc:docMk/>
          <pc:sldMk cId="3656903841" sldId="376"/>
        </pc:sldMkLst>
      </pc:sldChg>
      <pc:sldChg chg="modSp mod">
        <pc:chgData name="Breton, Peter" userId="b813c54a-51c6-414e-a134-018d8a08c980" providerId="ADAL" clId="{CFB39BC5-261E-4F00-9546-3C4EC3139594}" dt="2024-08-01T13:41:19.450" v="17" actId="20577"/>
        <pc:sldMkLst>
          <pc:docMk/>
          <pc:sldMk cId="2127719177" sldId="377"/>
        </pc:sldMkLst>
        <pc:spChg chg="mod">
          <ac:chgData name="Breton, Peter" userId="b813c54a-51c6-414e-a134-018d8a08c980" providerId="ADAL" clId="{CFB39BC5-261E-4F00-9546-3C4EC3139594}" dt="2024-08-01T13:41:19.450" v="17" actId="20577"/>
          <ac:spMkLst>
            <pc:docMk/>
            <pc:sldMk cId="2127719177" sldId="377"/>
            <ac:spMk id="2" creationId="{C6A3E27A-7585-C655-2153-CA2C65A88EB8}"/>
          </ac:spMkLst>
        </pc:spChg>
      </pc:sldChg>
      <pc:sldChg chg="add del">
        <pc:chgData name="Breton, Peter" userId="b813c54a-51c6-414e-a134-018d8a08c980" providerId="ADAL" clId="{CFB39BC5-261E-4F00-9546-3C4EC3139594}" dt="2024-08-06T21:19:45.111" v="30" actId="47"/>
        <pc:sldMkLst>
          <pc:docMk/>
          <pc:sldMk cId="1570253442" sldId="378"/>
        </pc:sldMkLst>
      </pc:sldChg>
      <pc:sldChg chg="del">
        <pc:chgData name="Breton, Peter" userId="b813c54a-51c6-414e-a134-018d8a08c980" providerId="ADAL" clId="{CFB39BC5-261E-4F00-9546-3C4EC3139594}" dt="2024-08-01T13:40:59.111" v="1" actId="47"/>
        <pc:sldMkLst>
          <pc:docMk/>
          <pc:sldMk cId="3813058045" sldId="438"/>
        </pc:sldMkLst>
      </pc:sldChg>
      <pc:sldChg chg="del">
        <pc:chgData name="Breton, Peter" userId="b813c54a-51c6-414e-a134-018d8a08c980" providerId="ADAL" clId="{CFB39BC5-261E-4F00-9546-3C4EC3139594}" dt="2024-08-01T13:40:59.111" v="1" actId="47"/>
        <pc:sldMkLst>
          <pc:docMk/>
          <pc:sldMk cId="125713799" sldId="439"/>
        </pc:sldMkLst>
      </pc:sldChg>
      <pc:sldChg chg="del">
        <pc:chgData name="Breton, Peter" userId="b813c54a-51c6-414e-a134-018d8a08c980" providerId="ADAL" clId="{CFB39BC5-261E-4F00-9546-3C4EC3139594}" dt="2024-08-01T13:40:59.111" v="1" actId="47"/>
        <pc:sldMkLst>
          <pc:docMk/>
          <pc:sldMk cId="2249966884" sldId="440"/>
        </pc:sldMkLst>
      </pc:sldChg>
      <pc:sldChg chg="del">
        <pc:chgData name="Breton, Peter" userId="b813c54a-51c6-414e-a134-018d8a08c980" providerId="ADAL" clId="{CFB39BC5-261E-4F00-9546-3C4EC3139594}" dt="2024-08-01T13:40:59.111" v="1" actId="47"/>
        <pc:sldMkLst>
          <pc:docMk/>
          <pc:sldMk cId="1099054636" sldId="441"/>
        </pc:sldMkLst>
      </pc:sldChg>
      <pc:sldChg chg="del">
        <pc:chgData name="Breton, Peter" userId="b813c54a-51c6-414e-a134-018d8a08c980" providerId="ADAL" clId="{CFB39BC5-261E-4F00-9546-3C4EC3139594}" dt="2024-08-01T13:40:59.111" v="1" actId="47"/>
        <pc:sldMkLst>
          <pc:docMk/>
          <pc:sldMk cId="2328528701" sldId="442"/>
        </pc:sldMkLst>
      </pc:sldChg>
      <pc:sldChg chg="del">
        <pc:chgData name="Breton, Peter" userId="b813c54a-51c6-414e-a134-018d8a08c980" providerId="ADAL" clId="{CFB39BC5-261E-4F00-9546-3C4EC3139594}" dt="2024-08-01T13:40:59.111" v="1" actId="47"/>
        <pc:sldMkLst>
          <pc:docMk/>
          <pc:sldMk cId="3349905274" sldId="454"/>
        </pc:sldMkLst>
      </pc:sldChg>
      <pc:sldChg chg="del">
        <pc:chgData name="Breton, Peter" userId="b813c54a-51c6-414e-a134-018d8a08c980" providerId="ADAL" clId="{CFB39BC5-261E-4F00-9546-3C4EC3139594}" dt="2024-08-01T13:40:59.111" v="1" actId="47"/>
        <pc:sldMkLst>
          <pc:docMk/>
          <pc:sldMk cId="2219376204" sldId="455"/>
        </pc:sldMkLst>
      </pc:sldChg>
      <pc:sldChg chg="del">
        <pc:chgData name="Breton, Peter" userId="b813c54a-51c6-414e-a134-018d8a08c980" providerId="ADAL" clId="{CFB39BC5-261E-4F00-9546-3C4EC3139594}" dt="2024-08-01T13:41:05.561" v="3" actId="47"/>
        <pc:sldMkLst>
          <pc:docMk/>
          <pc:sldMk cId="115104609" sldId="739"/>
        </pc:sldMkLst>
      </pc:sldChg>
      <pc:sldChg chg="del">
        <pc:chgData name="Breton, Peter" userId="b813c54a-51c6-414e-a134-018d8a08c980" providerId="ADAL" clId="{CFB39BC5-261E-4F00-9546-3C4EC3139594}" dt="2024-08-01T13:41:05.561" v="3" actId="47"/>
        <pc:sldMkLst>
          <pc:docMk/>
          <pc:sldMk cId="1881697615" sldId="797"/>
        </pc:sldMkLst>
      </pc:sldChg>
      <pc:sldChg chg="del">
        <pc:chgData name="Breton, Peter" userId="b813c54a-51c6-414e-a134-018d8a08c980" providerId="ADAL" clId="{CFB39BC5-261E-4F00-9546-3C4EC3139594}" dt="2024-08-01T13:41:05.561" v="3" actId="47"/>
        <pc:sldMkLst>
          <pc:docMk/>
          <pc:sldMk cId="3812920788" sldId="799"/>
        </pc:sldMkLst>
      </pc:sldChg>
      <pc:sldChg chg="del">
        <pc:chgData name="Breton, Peter" userId="b813c54a-51c6-414e-a134-018d8a08c980" providerId="ADAL" clId="{CFB39BC5-261E-4F00-9546-3C4EC3139594}" dt="2024-08-01T13:41:05.561" v="3" actId="47"/>
        <pc:sldMkLst>
          <pc:docMk/>
          <pc:sldMk cId="1253259873" sldId="801"/>
        </pc:sldMkLst>
      </pc:sldChg>
      <pc:sldChg chg="del">
        <pc:chgData name="Breton, Peter" userId="b813c54a-51c6-414e-a134-018d8a08c980" providerId="ADAL" clId="{CFB39BC5-261E-4F00-9546-3C4EC3139594}" dt="2024-08-01T13:41:05.561" v="3" actId="47"/>
        <pc:sldMkLst>
          <pc:docMk/>
          <pc:sldMk cId="682730262" sldId="802"/>
        </pc:sldMkLst>
      </pc:sldChg>
      <pc:sldChg chg="del">
        <pc:chgData name="Breton, Peter" userId="b813c54a-51c6-414e-a134-018d8a08c980" providerId="ADAL" clId="{CFB39BC5-261E-4F00-9546-3C4EC3139594}" dt="2024-08-01T13:41:05.561" v="3" actId="47"/>
        <pc:sldMkLst>
          <pc:docMk/>
          <pc:sldMk cId="3958496469" sldId="803"/>
        </pc:sldMkLst>
      </pc:sldChg>
      <pc:sldMasterChg chg="delSldLayout">
        <pc:chgData name="Breton, Peter" userId="b813c54a-51c6-414e-a134-018d8a08c980" providerId="ADAL" clId="{CFB39BC5-261E-4F00-9546-3C4EC3139594}" dt="2024-08-01T13:40:59.111" v="1" actId="47"/>
        <pc:sldMasterMkLst>
          <pc:docMk/>
          <pc:sldMasterMk cId="193095690" sldId="2147483648"/>
        </pc:sldMasterMkLst>
        <pc:sldLayoutChg chg="del">
          <pc:chgData name="Breton, Peter" userId="b813c54a-51c6-414e-a134-018d8a08c980" providerId="ADAL" clId="{CFB39BC5-261E-4F00-9546-3C4EC3139594}" dt="2024-08-01T13:40:59.111" v="1" actId="47"/>
          <pc:sldLayoutMkLst>
            <pc:docMk/>
            <pc:sldMasterMk cId="193095690" sldId="2147483648"/>
            <pc:sldLayoutMk cId="2639437529" sldId="2147483676"/>
          </pc:sldLayoutMkLst>
        </pc:sldLayoutChg>
      </pc:sldMasterChg>
    </pc:docChg>
  </pc:docChgLst>
  <pc:docChgLst>
    <pc:chgData name="Breton, Peter" userId="b813c54a-51c6-414e-a134-018d8a08c980" providerId="ADAL" clId="{1DFCC6E8-C971-482E-B061-3EEF61DEAADB}"/>
    <pc:docChg chg="addSld modSld">
      <pc:chgData name="Breton, Peter" userId="b813c54a-51c6-414e-a134-018d8a08c980" providerId="ADAL" clId="{1DFCC6E8-C971-482E-B061-3EEF61DEAADB}" dt="2024-04-22T21:04:12.355" v="44" actId="20577"/>
      <pc:docMkLst>
        <pc:docMk/>
      </pc:docMkLst>
      <pc:sldChg chg="add">
        <pc:chgData name="Breton, Peter" userId="b813c54a-51c6-414e-a134-018d8a08c980" providerId="ADAL" clId="{1DFCC6E8-C971-482E-B061-3EEF61DEAADB}" dt="2024-04-22T21:04:00.499" v="0"/>
        <pc:sldMkLst>
          <pc:docMk/>
          <pc:sldMk cId="2657758157" sldId="311"/>
        </pc:sldMkLst>
      </pc:sldChg>
      <pc:sldChg chg="add">
        <pc:chgData name="Breton, Peter" userId="b813c54a-51c6-414e-a134-018d8a08c980" providerId="ADAL" clId="{1DFCC6E8-C971-482E-B061-3EEF61DEAADB}" dt="2024-04-22T21:04:00.499" v="0"/>
        <pc:sldMkLst>
          <pc:docMk/>
          <pc:sldMk cId="3085170353" sldId="317"/>
        </pc:sldMkLst>
      </pc:sldChg>
      <pc:sldChg chg="add">
        <pc:chgData name="Breton, Peter" userId="b813c54a-51c6-414e-a134-018d8a08c980" providerId="ADAL" clId="{1DFCC6E8-C971-482E-B061-3EEF61DEAADB}" dt="2024-04-22T21:04:00.499" v="0"/>
        <pc:sldMkLst>
          <pc:docMk/>
          <pc:sldMk cId="2515213808" sldId="318"/>
        </pc:sldMkLst>
      </pc:sldChg>
      <pc:sldChg chg="modSp mod">
        <pc:chgData name="Breton, Peter" userId="b813c54a-51c6-414e-a134-018d8a08c980" providerId="ADAL" clId="{1DFCC6E8-C971-482E-B061-3EEF61DEAADB}" dt="2024-04-22T21:04:12.355" v="44" actId="20577"/>
        <pc:sldMkLst>
          <pc:docMk/>
          <pc:sldMk cId="1255327758" sldId="376"/>
        </pc:sldMkLst>
        <pc:spChg chg="mod">
          <ac:chgData name="Breton, Peter" userId="b813c54a-51c6-414e-a134-018d8a08c980" providerId="ADAL" clId="{1DFCC6E8-C971-482E-B061-3EEF61DEAADB}" dt="2024-04-22T21:04:12.355" v="44" actId="20577"/>
          <ac:spMkLst>
            <pc:docMk/>
            <pc:sldMk cId="1255327758" sldId="376"/>
            <ac:spMk id="3" creationId="{772C6EFB-51B0-5842-98BC-791C715E903B}"/>
          </ac:spMkLst>
        </pc:spChg>
      </pc:sldChg>
      <pc:sldChg chg="add">
        <pc:chgData name="Breton, Peter" userId="b813c54a-51c6-414e-a134-018d8a08c980" providerId="ADAL" clId="{1DFCC6E8-C971-482E-B061-3EEF61DEAADB}" dt="2024-04-22T21:04:00.499" v="0"/>
        <pc:sldMkLst>
          <pc:docMk/>
          <pc:sldMk cId="2719514288" sldId="782"/>
        </pc:sldMkLst>
      </pc:sldChg>
    </pc:docChg>
  </pc:docChgLst>
  <pc:docChgLst>
    <pc:chgData name="Breton, Peter" userId="b813c54a-51c6-414e-a134-018d8a08c980" providerId="ADAL" clId="{670428EF-C5A4-4ECE-B7A2-03E0F46D9A47}"/>
    <pc:docChg chg="undo custSel addSld delSld modSld sldOrd">
      <pc:chgData name="Breton, Peter" userId="b813c54a-51c6-414e-a134-018d8a08c980" providerId="ADAL" clId="{670428EF-C5A4-4ECE-B7A2-03E0F46D9A47}" dt="2024-05-01T22:08:48.955" v="1268" actId="20577"/>
      <pc:docMkLst>
        <pc:docMk/>
      </pc:docMkLst>
      <pc:sldChg chg="modSp mod">
        <pc:chgData name="Breton, Peter" userId="b813c54a-51c6-414e-a134-018d8a08c980" providerId="ADAL" clId="{670428EF-C5A4-4ECE-B7A2-03E0F46D9A47}" dt="2024-04-25T14:02:31.806" v="2" actId="20577"/>
        <pc:sldMkLst>
          <pc:docMk/>
          <pc:sldMk cId="2088963406" sldId="256"/>
        </pc:sldMkLst>
        <pc:spChg chg="mod">
          <ac:chgData name="Breton, Peter" userId="b813c54a-51c6-414e-a134-018d8a08c980" providerId="ADAL" clId="{670428EF-C5A4-4ECE-B7A2-03E0F46D9A47}" dt="2024-04-25T14:02:31.806" v="2" actId="20577"/>
          <ac:spMkLst>
            <pc:docMk/>
            <pc:sldMk cId="2088963406" sldId="256"/>
            <ac:spMk id="3" creationId="{9AE48E3A-3868-4F83-AB69-216748FCF7ED}"/>
          </ac:spMkLst>
        </pc:spChg>
      </pc:sldChg>
      <pc:sldChg chg="add del">
        <pc:chgData name="Breton, Peter" userId="b813c54a-51c6-414e-a134-018d8a08c980" providerId="ADAL" clId="{670428EF-C5A4-4ECE-B7A2-03E0F46D9A47}" dt="2024-04-30T15:07:38.166" v="660" actId="2696"/>
        <pc:sldMkLst>
          <pc:docMk/>
          <pc:sldMk cId="1321733470" sldId="257"/>
        </pc:sldMkLst>
      </pc:sldChg>
      <pc:sldChg chg="add">
        <pc:chgData name="Breton, Peter" userId="b813c54a-51c6-414e-a134-018d8a08c980" providerId="ADAL" clId="{670428EF-C5A4-4ECE-B7A2-03E0F46D9A47}" dt="2024-04-30T15:07:42.404" v="661"/>
        <pc:sldMkLst>
          <pc:docMk/>
          <pc:sldMk cId="3985584462" sldId="257"/>
        </pc:sldMkLst>
      </pc:sldChg>
      <pc:sldChg chg="add">
        <pc:chgData name="Breton, Peter" userId="b813c54a-51c6-414e-a134-018d8a08c980" providerId="ADAL" clId="{670428EF-C5A4-4ECE-B7A2-03E0F46D9A47}" dt="2024-04-25T14:10:21.759" v="492"/>
        <pc:sldMkLst>
          <pc:docMk/>
          <pc:sldMk cId="3220386735" sldId="258"/>
        </pc:sldMkLst>
      </pc:sldChg>
      <pc:sldChg chg="add del">
        <pc:chgData name="Breton, Peter" userId="b813c54a-51c6-414e-a134-018d8a08c980" providerId="ADAL" clId="{670428EF-C5A4-4ECE-B7A2-03E0F46D9A47}" dt="2024-04-30T15:07:38.166" v="660" actId="2696"/>
        <pc:sldMkLst>
          <pc:docMk/>
          <pc:sldMk cId="3714034642" sldId="260"/>
        </pc:sldMkLst>
      </pc:sldChg>
      <pc:sldChg chg="add">
        <pc:chgData name="Breton, Peter" userId="b813c54a-51c6-414e-a134-018d8a08c980" providerId="ADAL" clId="{670428EF-C5A4-4ECE-B7A2-03E0F46D9A47}" dt="2024-04-30T15:07:42.404" v="661"/>
        <pc:sldMkLst>
          <pc:docMk/>
          <pc:sldMk cId="4259546705" sldId="260"/>
        </pc:sldMkLst>
      </pc:sldChg>
      <pc:sldChg chg="add">
        <pc:chgData name="Breton, Peter" userId="b813c54a-51c6-414e-a134-018d8a08c980" providerId="ADAL" clId="{670428EF-C5A4-4ECE-B7A2-03E0F46D9A47}" dt="2024-04-25T14:10:21.759" v="492"/>
        <pc:sldMkLst>
          <pc:docMk/>
          <pc:sldMk cId="2098358342" sldId="261"/>
        </pc:sldMkLst>
      </pc:sldChg>
      <pc:sldChg chg="add">
        <pc:chgData name="Breton, Peter" userId="b813c54a-51c6-414e-a134-018d8a08c980" providerId="ADAL" clId="{670428EF-C5A4-4ECE-B7A2-03E0F46D9A47}" dt="2024-04-25T14:10:21.759" v="492"/>
        <pc:sldMkLst>
          <pc:docMk/>
          <pc:sldMk cId="2185600838" sldId="262"/>
        </pc:sldMkLst>
      </pc:sldChg>
      <pc:sldChg chg="add">
        <pc:chgData name="Breton, Peter" userId="b813c54a-51c6-414e-a134-018d8a08c980" providerId="ADAL" clId="{670428EF-C5A4-4ECE-B7A2-03E0F46D9A47}" dt="2024-04-25T14:10:21.759" v="492"/>
        <pc:sldMkLst>
          <pc:docMk/>
          <pc:sldMk cId="1689259695" sldId="263"/>
        </pc:sldMkLst>
      </pc:sldChg>
      <pc:sldChg chg="add del">
        <pc:chgData name="Breton, Peter" userId="b813c54a-51c6-414e-a134-018d8a08c980" providerId="ADAL" clId="{670428EF-C5A4-4ECE-B7A2-03E0F46D9A47}" dt="2024-04-30T15:07:38.166" v="660" actId="2696"/>
        <pc:sldMkLst>
          <pc:docMk/>
          <pc:sldMk cId="1093206910" sldId="264"/>
        </pc:sldMkLst>
      </pc:sldChg>
      <pc:sldChg chg="add">
        <pc:chgData name="Breton, Peter" userId="b813c54a-51c6-414e-a134-018d8a08c980" providerId="ADAL" clId="{670428EF-C5A4-4ECE-B7A2-03E0F46D9A47}" dt="2024-04-30T15:07:42.404" v="661"/>
        <pc:sldMkLst>
          <pc:docMk/>
          <pc:sldMk cId="1676699260" sldId="264"/>
        </pc:sldMkLst>
      </pc:sldChg>
      <pc:sldChg chg="add">
        <pc:chgData name="Breton, Peter" userId="b813c54a-51c6-414e-a134-018d8a08c980" providerId="ADAL" clId="{670428EF-C5A4-4ECE-B7A2-03E0F46D9A47}" dt="2024-04-30T15:07:42.404" v="661"/>
        <pc:sldMkLst>
          <pc:docMk/>
          <pc:sldMk cId="2720501884" sldId="265"/>
        </pc:sldMkLst>
      </pc:sldChg>
      <pc:sldChg chg="add del">
        <pc:chgData name="Breton, Peter" userId="b813c54a-51c6-414e-a134-018d8a08c980" providerId="ADAL" clId="{670428EF-C5A4-4ECE-B7A2-03E0F46D9A47}" dt="2024-04-30T15:07:38.166" v="660" actId="2696"/>
        <pc:sldMkLst>
          <pc:docMk/>
          <pc:sldMk cId="2988759788" sldId="265"/>
        </pc:sldMkLst>
      </pc:sldChg>
      <pc:sldChg chg="add">
        <pc:chgData name="Breton, Peter" userId="b813c54a-51c6-414e-a134-018d8a08c980" providerId="ADAL" clId="{670428EF-C5A4-4ECE-B7A2-03E0F46D9A47}" dt="2024-04-30T15:07:42.404" v="661"/>
        <pc:sldMkLst>
          <pc:docMk/>
          <pc:sldMk cId="896487009" sldId="267"/>
        </pc:sldMkLst>
      </pc:sldChg>
      <pc:sldChg chg="add del">
        <pc:chgData name="Breton, Peter" userId="b813c54a-51c6-414e-a134-018d8a08c980" providerId="ADAL" clId="{670428EF-C5A4-4ECE-B7A2-03E0F46D9A47}" dt="2024-04-30T15:07:38.166" v="660" actId="2696"/>
        <pc:sldMkLst>
          <pc:docMk/>
          <pc:sldMk cId="2292304448" sldId="267"/>
        </pc:sldMkLst>
      </pc:sldChg>
      <pc:sldChg chg="add del">
        <pc:chgData name="Breton, Peter" userId="b813c54a-51c6-414e-a134-018d8a08c980" providerId="ADAL" clId="{670428EF-C5A4-4ECE-B7A2-03E0F46D9A47}" dt="2024-04-30T15:07:38.166" v="660" actId="2696"/>
        <pc:sldMkLst>
          <pc:docMk/>
          <pc:sldMk cId="10674687" sldId="268"/>
        </pc:sldMkLst>
      </pc:sldChg>
      <pc:sldChg chg="add">
        <pc:chgData name="Breton, Peter" userId="b813c54a-51c6-414e-a134-018d8a08c980" providerId="ADAL" clId="{670428EF-C5A4-4ECE-B7A2-03E0F46D9A47}" dt="2024-04-30T15:07:42.404" v="661"/>
        <pc:sldMkLst>
          <pc:docMk/>
          <pc:sldMk cId="1117009623" sldId="268"/>
        </pc:sldMkLst>
      </pc:sldChg>
      <pc:sldChg chg="add">
        <pc:chgData name="Breton, Peter" userId="b813c54a-51c6-414e-a134-018d8a08c980" providerId="ADAL" clId="{670428EF-C5A4-4ECE-B7A2-03E0F46D9A47}" dt="2024-04-30T15:07:42.404" v="661"/>
        <pc:sldMkLst>
          <pc:docMk/>
          <pc:sldMk cId="3631588019" sldId="269"/>
        </pc:sldMkLst>
      </pc:sldChg>
      <pc:sldChg chg="add del">
        <pc:chgData name="Breton, Peter" userId="b813c54a-51c6-414e-a134-018d8a08c980" providerId="ADAL" clId="{670428EF-C5A4-4ECE-B7A2-03E0F46D9A47}" dt="2024-04-30T15:07:38.166" v="660" actId="2696"/>
        <pc:sldMkLst>
          <pc:docMk/>
          <pc:sldMk cId="3942022453" sldId="269"/>
        </pc:sldMkLst>
      </pc:sldChg>
      <pc:sldChg chg="add modNotesTx">
        <pc:chgData name="Breton, Peter" userId="b813c54a-51c6-414e-a134-018d8a08c980" providerId="ADAL" clId="{670428EF-C5A4-4ECE-B7A2-03E0F46D9A47}" dt="2024-05-01T22:08:26.877" v="1264"/>
        <pc:sldMkLst>
          <pc:docMk/>
          <pc:sldMk cId="3312210377" sldId="270"/>
        </pc:sldMkLst>
      </pc:sldChg>
      <pc:sldChg chg="add del">
        <pc:chgData name="Breton, Peter" userId="b813c54a-51c6-414e-a134-018d8a08c980" providerId="ADAL" clId="{670428EF-C5A4-4ECE-B7A2-03E0F46D9A47}" dt="2024-04-30T15:07:23.185" v="658" actId="2696"/>
        <pc:sldMkLst>
          <pc:docMk/>
          <pc:sldMk cId="3387715397" sldId="270"/>
        </pc:sldMkLst>
      </pc:sldChg>
      <pc:sldChg chg="del">
        <pc:chgData name="Breton, Peter" userId="b813c54a-51c6-414e-a134-018d8a08c980" providerId="ADAL" clId="{670428EF-C5A4-4ECE-B7A2-03E0F46D9A47}" dt="2024-04-25T14:03:34.380" v="74" actId="47"/>
        <pc:sldMkLst>
          <pc:docMk/>
          <pc:sldMk cId="2657758157" sldId="311"/>
        </pc:sldMkLst>
      </pc:sldChg>
      <pc:sldChg chg="del">
        <pc:chgData name="Breton, Peter" userId="b813c54a-51c6-414e-a134-018d8a08c980" providerId="ADAL" clId="{670428EF-C5A4-4ECE-B7A2-03E0F46D9A47}" dt="2024-04-25T14:03:30.781" v="73" actId="47"/>
        <pc:sldMkLst>
          <pc:docMk/>
          <pc:sldMk cId="1518241301" sldId="314"/>
        </pc:sldMkLst>
      </pc:sldChg>
      <pc:sldChg chg="del">
        <pc:chgData name="Breton, Peter" userId="b813c54a-51c6-414e-a134-018d8a08c980" providerId="ADAL" clId="{670428EF-C5A4-4ECE-B7A2-03E0F46D9A47}" dt="2024-04-25T14:03:34.380" v="74" actId="47"/>
        <pc:sldMkLst>
          <pc:docMk/>
          <pc:sldMk cId="3085170353" sldId="317"/>
        </pc:sldMkLst>
      </pc:sldChg>
      <pc:sldChg chg="del">
        <pc:chgData name="Breton, Peter" userId="b813c54a-51c6-414e-a134-018d8a08c980" providerId="ADAL" clId="{670428EF-C5A4-4ECE-B7A2-03E0F46D9A47}" dt="2024-04-25T14:03:34.380" v="74" actId="47"/>
        <pc:sldMkLst>
          <pc:docMk/>
          <pc:sldMk cId="2515213808" sldId="318"/>
        </pc:sldMkLst>
      </pc:sldChg>
      <pc:sldChg chg="modSp mod">
        <pc:chgData name="Breton, Peter" userId="b813c54a-51c6-414e-a134-018d8a08c980" providerId="ADAL" clId="{670428EF-C5A4-4ECE-B7A2-03E0F46D9A47}" dt="2024-04-25T14:04:26.991" v="152" actId="20577"/>
        <pc:sldMkLst>
          <pc:docMk/>
          <pc:sldMk cId="3996459631" sldId="375"/>
        </pc:sldMkLst>
        <pc:spChg chg="mod">
          <ac:chgData name="Breton, Peter" userId="b813c54a-51c6-414e-a134-018d8a08c980" providerId="ADAL" clId="{670428EF-C5A4-4ECE-B7A2-03E0F46D9A47}" dt="2024-04-25T14:04:26.991" v="152" actId="20577"/>
          <ac:spMkLst>
            <pc:docMk/>
            <pc:sldMk cId="3996459631" sldId="375"/>
            <ac:spMk id="2" creationId="{C6A3E27A-7585-C655-2153-CA2C65A88EB8}"/>
          </ac:spMkLst>
        </pc:spChg>
        <pc:spChg chg="mod">
          <ac:chgData name="Breton, Peter" userId="b813c54a-51c6-414e-a134-018d8a08c980" providerId="ADAL" clId="{670428EF-C5A4-4ECE-B7A2-03E0F46D9A47}" dt="2024-04-25T14:03:23.702" v="72" actId="20577"/>
          <ac:spMkLst>
            <pc:docMk/>
            <pc:sldMk cId="3996459631" sldId="375"/>
            <ac:spMk id="3" creationId="{772C6EFB-51B0-5842-98BC-791C715E903B}"/>
          </ac:spMkLst>
        </pc:spChg>
      </pc:sldChg>
      <pc:sldChg chg="modSp del mod">
        <pc:chgData name="Breton, Peter" userId="b813c54a-51c6-414e-a134-018d8a08c980" providerId="ADAL" clId="{670428EF-C5A4-4ECE-B7A2-03E0F46D9A47}" dt="2024-04-30T15:07:23.185" v="658" actId="2696"/>
        <pc:sldMkLst>
          <pc:docMk/>
          <pc:sldMk cId="1255327758" sldId="376"/>
        </pc:sldMkLst>
        <pc:spChg chg="mod">
          <ac:chgData name="Breton, Peter" userId="b813c54a-51c6-414e-a134-018d8a08c980" providerId="ADAL" clId="{670428EF-C5A4-4ECE-B7A2-03E0F46D9A47}" dt="2024-04-26T16:16:55.605" v="536" actId="20577"/>
          <ac:spMkLst>
            <pc:docMk/>
            <pc:sldMk cId="1255327758" sldId="376"/>
            <ac:spMk id="2" creationId="{C6A3E27A-7585-C655-2153-CA2C65A88EB8}"/>
          </ac:spMkLst>
        </pc:spChg>
        <pc:spChg chg="mod">
          <ac:chgData name="Breton, Peter" userId="b813c54a-51c6-414e-a134-018d8a08c980" providerId="ADAL" clId="{670428EF-C5A4-4ECE-B7A2-03E0F46D9A47}" dt="2024-04-25T14:21:30.698" v="496" actId="20577"/>
          <ac:spMkLst>
            <pc:docMk/>
            <pc:sldMk cId="1255327758" sldId="376"/>
            <ac:spMk id="3" creationId="{772C6EFB-51B0-5842-98BC-791C715E903B}"/>
          </ac:spMkLst>
        </pc:spChg>
      </pc:sldChg>
      <pc:sldChg chg="add">
        <pc:chgData name="Breton, Peter" userId="b813c54a-51c6-414e-a134-018d8a08c980" providerId="ADAL" clId="{670428EF-C5A4-4ECE-B7A2-03E0F46D9A47}" dt="2024-04-30T15:07:27.274" v="659"/>
        <pc:sldMkLst>
          <pc:docMk/>
          <pc:sldMk cId="3656903841" sldId="376"/>
        </pc:sldMkLst>
      </pc:sldChg>
      <pc:sldChg chg="add">
        <pc:chgData name="Breton, Peter" userId="b813c54a-51c6-414e-a134-018d8a08c980" providerId="ADAL" clId="{670428EF-C5A4-4ECE-B7A2-03E0F46D9A47}" dt="2024-04-30T15:07:42.404" v="661"/>
        <pc:sldMkLst>
          <pc:docMk/>
          <pc:sldMk cId="2127719177" sldId="377"/>
        </pc:sldMkLst>
      </pc:sldChg>
      <pc:sldChg chg="modSp del mod">
        <pc:chgData name="Breton, Peter" userId="b813c54a-51c6-414e-a134-018d8a08c980" providerId="ADAL" clId="{670428EF-C5A4-4ECE-B7A2-03E0F46D9A47}" dt="2024-04-30T15:07:38.166" v="660" actId="2696"/>
        <pc:sldMkLst>
          <pc:docMk/>
          <pc:sldMk cId="3598501762" sldId="377"/>
        </pc:sldMkLst>
        <pc:spChg chg="mod">
          <ac:chgData name="Breton, Peter" userId="b813c54a-51c6-414e-a134-018d8a08c980" providerId="ADAL" clId="{670428EF-C5A4-4ECE-B7A2-03E0F46D9A47}" dt="2024-04-25T14:05:37.162" v="205" actId="20577"/>
          <ac:spMkLst>
            <pc:docMk/>
            <pc:sldMk cId="3598501762" sldId="377"/>
            <ac:spMk id="2" creationId="{C6A3E27A-7585-C655-2153-CA2C65A88EB8}"/>
          </ac:spMkLst>
        </pc:spChg>
        <pc:spChg chg="mod">
          <ac:chgData name="Breton, Peter" userId="b813c54a-51c6-414e-a134-018d8a08c980" providerId="ADAL" clId="{670428EF-C5A4-4ECE-B7A2-03E0F46D9A47}" dt="2024-04-25T14:07:12.685" v="358" actId="20577"/>
          <ac:spMkLst>
            <pc:docMk/>
            <pc:sldMk cId="3598501762" sldId="377"/>
            <ac:spMk id="3" creationId="{772C6EFB-51B0-5842-98BC-791C715E903B}"/>
          </ac:spMkLst>
        </pc:spChg>
      </pc:sldChg>
      <pc:sldChg chg="modSp add mod">
        <pc:chgData name="Breton, Peter" userId="b813c54a-51c6-414e-a134-018d8a08c980" providerId="ADAL" clId="{670428EF-C5A4-4ECE-B7A2-03E0F46D9A47}" dt="2024-04-25T14:08:08.236" v="490" actId="6549"/>
        <pc:sldMkLst>
          <pc:docMk/>
          <pc:sldMk cId="1570253442" sldId="378"/>
        </pc:sldMkLst>
        <pc:spChg chg="mod">
          <ac:chgData name="Breton, Peter" userId="b813c54a-51c6-414e-a134-018d8a08c980" providerId="ADAL" clId="{670428EF-C5A4-4ECE-B7A2-03E0F46D9A47}" dt="2024-04-25T14:07:27.622" v="396" actId="20577"/>
          <ac:spMkLst>
            <pc:docMk/>
            <pc:sldMk cId="1570253442" sldId="378"/>
            <ac:spMk id="2" creationId="{C6A3E27A-7585-C655-2153-CA2C65A88EB8}"/>
          </ac:spMkLst>
        </pc:spChg>
        <pc:spChg chg="mod">
          <ac:chgData name="Breton, Peter" userId="b813c54a-51c6-414e-a134-018d8a08c980" providerId="ADAL" clId="{670428EF-C5A4-4ECE-B7A2-03E0F46D9A47}" dt="2024-04-25T14:08:08.236" v="490" actId="6549"/>
          <ac:spMkLst>
            <pc:docMk/>
            <pc:sldMk cId="1570253442" sldId="378"/>
            <ac:spMk id="3" creationId="{772C6EFB-51B0-5842-98BC-791C715E903B}"/>
          </ac:spMkLst>
        </pc:spChg>
      </pc:sldChg>
      <pc:sldChg chg="add">
        <pc:chgData name="Breton, Peter" userId="b813c54a-51c6-414e-a134-018d8a08c980" providerId="ADAL" clId="{670428EF-C5A4-4ECE-B7A2-03E0F46D9A47}" dt="2024-04-30T15:07:42.404" v="661"/>
        <pc:sldMkLst>
          <pc:docMk/>
          <pc:sldMk cId="42667307" sldId="379"/>
        </pc:sldMkLst>
      </pc:sldChg>
      <pc:sldChg chg="add del">
        <pc:chgData name="Breton, Peter" userId="b813c54a-51c6-414e-a134-018d8a08c980" providerId="ADAL" clId="{670428EF-C5A4-4ECE-B7A2-03E0F46D9A47}" dt="2024-04-30T15:07:38.166" v="660" actId="2696"/>
        <pc:sldMkLst>
          <pc:docMk/>
          <pc:sldMk cId="834832287" sldId="379"/>
        </pc:sldMkLst>
      </pc:sldChg>
      <pc:sldChg chg="addSp modSp add">
        <pc:chgData name="Breton, Peter" userId="b813c54a-51c6-414e-a134-018d8a08c980" providerId="ADAL" clId="{670428EF-C5A4-4ECE-B7A2-03E0F46D9A47}" dt="2024-04-30T18:15:04.038" v="807"/>
        <pc:sldMkLst>
          <pc:docMk/>
          <pc:sldMk cId="2538616132" sldId="380"/>
        </pc:sldMkLst>
        <pc:spChg chg="add mod">
          <ac:chgData name="Breton, Peter" userId="b813c54a-51c6-414e-a134-018d8a08c980" providerId="ADAL" clId="{670428EF-C5A4-4ECE-B7A2-03E0F46D9A47}" dt="2024-04-30T18:15:04.038" v="807"/>
          <ac:spMkLst>
            <pc:docMk/>
            <pc:sldMk cId="2538616132" sldId="380"/>
            <ac:spMk id="2" creationId="{F5E2A3AD-23F2-161A-2B68-80DF7A9F25C7}"/>
          </ac:spMkLst>
        </pc:spChg>
      </pc:sldChg>
      <pc:sldChg chg="add">
        <pc:chgData name="Breton, Peter" userId="b813c54a-51c6-414e-a134-018d8a08c980" providerId="ADAL" clId="{670428EF-C5A4-4ECE-B7A2-03E0F46D9A47}" dt="2024-04-25T14:10:21.759" v="492"/>
        <pc:sldMkLst>
          <pc:docMk/>
          <pc:sldMk cId="826342311" sldId="381"/>
        </pc:sldMkLst>
      </pc:sldChg>
      <pc:sldChg chg="add">
        <pc:chgData name="Breton, Peter" userId="b813c54a-51c6-414e-a134-018d8a08c980" providerId="ADAL" clId="{670428EF-C5A4-4ECE-B7A2-03E0F46D9A47}" dt="2024-04-25T14:10:21.759" v="492"/>
        <pc:sldMkLst>
          <pc:docMk/>
          <pc:sldMk cId="2839106522" sldId="382"/>
        </pc:sldMkLst>
      </pc:sldChg>
      <pc:sldChg chg="add">
        <pc:chgData name="Breton, Peter" userId="b813c54a-51c6-414e-a134-018d8a08c980" providerId="ADAL" clId="{670428EF-C5A4-4ECE-B7A2-03E0F46D9A47}" dt="2024-04-25T14:10:21.759" v="492"/>
        <pc:sldMkLst>
          <pc:docMk/>
          <pc:sldMk cId="2880591421" sldId="383"/>
        </pc:sldMkLst>
      </pc:sldChg>
      <pc:sldChg chg="add">
        <pc:chgData name="Breton, Peter" userId="b813c54a-51c6-414e-a134-018d8a08c980" providerId="ADAL" clId="{670428EF-C5A4-4ECE-B7A2-03E0F46D9A47}" dt="2024-04-25T14:10:21.759" v="492"/>
        <pc:sldMkLst>
          <pc:docMk/>
          <pc:sldMk cId="3804162213" sldId="384"/>
        </pc:sldMkLst>
      </pc:sldChg>
      <pc:sldChg chg="add del">
        <pc:chgData name="Breton, Peter" userId="b813c54a-51c6-414e-a134-018d8a08c980" providerId="ADAL" clId="{670428EF-C5A4-4ECE-B7A2-03E0F46D9A47}" dt="2024-04-30T15:07:23.185" v="658" actId="2696"/>
        <pc:sldMkLst>
          <pc:docMk/>
          <pc:sldMk cId="2686049100" sldId="385"/>
        </pc:sldMkLst>
      </pc:sldChg>
      <pc:sldChg chg="modSp add mod modNotesTx">
        <pc:chgData name="Breton, Peter" userId="b813c54a-51c6-414e-a134-018d8a08c980" providerId="ADAL" clId="{670428EF-C5A4-4ECE-B7A2-03E0F46D9A47}" dt="2024-05-01T22:08:16.375" v="1263"/>
        <pc:sldMkLst>
          <pc:docMk/>
          <pc:sldMk cId="3468697052" sldId="385"/>
        </pc:sldMkLst>
        <pc:spChg chg="mod">
          <ac:chgData name="Breton, Peter" userId="b813c54a-51c6-414e-a134-018d8a08c980" providerId="ADAL" clId="{670428EF-C5A4-4ECE-B7A2-03E0F46D9A47}" dt="2024-05-01T20:27:27.488" v="1255" actId="13926"/>
          <ac:spMkLst>
            <pc:docMk/>
            <pc:sldMk cId="3468697052" sldId="385"/>
            <ac:spMk id="2" creationId="{FE09D935-CE0C-3837-9A77-2905ECA622F7}"/>
          </ac:spMkLst>
        </pc:spChg>
      </pc:sldChg>
      <pc:sldChg chg="add del">
        <pc:chgData name="Breton, Peter" userId="b813c54a-51c6-414e-a134-018d8a08c980" providerId="ADAL" clId="{670428EF-C5A4-4ECE-B7A2-03E0F46D9A47}" dt="2024-04-30T15:07:23.185" v="658" actId="2696"/>
        <pc:sldMkLst>
          <pc:docMk/>
          <pc:sldMk cId="79077737" sldId="386"/>
        </pc:sldMkLst>
      </pc:sldChg>
      <pc:sldChg chg="add del">
        <pc:chgData name="Breton, Peter" userId="b813c54a-51c6-414e-a134-018d8a08c980" providerId="ADAL" clId="{670428EF-C5A4-4ECE-B7A2-03E0F46D9A47}" dt="2024-04-30T15:13:14.628" v="778" actId="47"/>
        <pc:sldMkLst>
          <pc:docMk/>
          <pc:sldMk cId="2863912221" sldId="386"/>
        </pc:sldMkLst>
      </pc:sldChg>
      <pc:sldChg chg="modSp add del mod">
        <pc:chgData name="Breton, Peter" userId="b813c54a-51c6-414e-a134-018d8a08c980" providerId="ADAL" clId="{670428EF-C5A4-4ECE-B7A2-03E0F46D9A47}" dt="2024-04-30T15:13:14.628" v="778" actId="47"/>
        <pc:sldMkLst>
          <pc:docMk/>
          <pc:sldMk cId="1834024503" sldId="387"/>
        </pc:sldMkLst>
        <pc:spChg chg="mod">
          <ac:chgData name="Breton, Peter" userId="b813c54a-51c6-414e-a134-018d8a08c980" providerId="ADAL" clId="{670428EF-C5A4-4ECE-B7A2-03E0F46D9A47}" dt="2024-04-30T15:12:38.336" v="765" actId="20577"/>
          <ac:spMkLst>
            <pc:docMk/>
            <pc:sldMk cId="1834024503" sldId="387"/>
            <ac:spMk id="3" creationId="{631899AC-55E2-D34D-4E66-255C7FF60B41}"/>
          </ac:spMkLst>
        </pc:spChg>
        <pc:spChg chg="mod">
          <ac:chgData name="Breton, Peter" userId="b813c54a-51c6-414e-a134-018d8a08c980" providerId="ADAL" clId="{670428EF-C5A4-4ECE-B7A2-03E0F46D9A47}" dt="2024-04-30T15:12:42.446" v="770" actId="20577"/>
          <ac:spMkLst>
            <pc:docMk/>
            <pc:sldMk cId="1834024503" sldId="387"/>
            <ac:spMk id="5" creationId="{2DB99474-A331-575F-0FEB-835F15584B2A}"/>
          </ac:spMkLst>
        </pc:spChg>
        <pc:spChg chg="mod">
          <ac:chgData name="Breton, Peter" userId="b813c54a-51c6-414e-a134-018d8a08c980" providerId="ADAL" clId="{670428EF-C5A4-4ECE-B7A2-03E0F46D9A47}" dt="2024-04-30T15:12:45.996" v="776" actId="20577"/>
          <ac:spMkLst>
            <pc:docMk/>
            <pc:sldMk cId="1834024503" sldId="387"/>
            <ac:spMk id="7" creationId="{53E4265B-396D-2411-1D5B-74D08CE2EDCF}"/>
          </ac:spMkLst>
        </pc:spChg>
      </pc:sldChg>
      <pc:sldChg chg="add del">
        <pc:chgData name="Breton, Peter" userId="b813c54a-51c6-414e-a134-018d8a08c980" providerId="ADAL" clId="{670428EF-C5A4-4ECE-B7A2-03E0F46D9A47}" dt="2024-04-30T15:07:23.185" v="658" actId="2696"/>
        <pc:sldMkLst>
          <pc:docMk/>
          <pc:sldMk cId="2024475297" sldId="387"/>
        </pc:sldMkLst>
      </pc:sldChg>
      <pc:sldChg chg="add del">
        <pc:chgData name="Breton, Peter" userId="b813c54a-51c6-414e-a134-018d8a08c980" providerId="ADAL" clId="{670428EF-C5A4-4ECE-B7A2-03E0F46D9A47}" dt="2024-04-30T15:13:14.628" v="778" actId="47"/>
        <pc:sldMkLst>
          <pc:docMk/>
          <pc:sldMk cId="1905011279" sldId="388"/>
        </pc:sldMkLst>
      </pc:sldChg>
      <pc:sldChg chg="add del">
        <pc:chgData name="Breton, Peter" userId="b813c54a-51c6-414e-a134-018d8a08c980" providerId="ADAL" clId="{670428EF-C5A4-4ECE-B7A2-03E0F46D9A47}" dt="2024-04-30T15:07:23.185" v="658" actId="2696"/>
        <pc:sldMkLst>
          <pc:docMk/>
          <pc:sldMk cId="3141730689" sldId="388"/>
        </pc:sldMkLst>
      </pc:sldChg>
      <pc:sldChg chg="del">
        <pc:chgData name="Breton, Peter" userId="b813c54a-51c6-414e-a134-018d8a08c980" providerId="ADAL" clId="{670428EF-C5A4-4ECE-B7A2-03E0F46D9A47}" dt="2024-04-25T14:03:30.781" v="73" actId="47"/>
        <pc:sldMkLst>
          <pc:docMk/>
          <pc:sldMk cId="1201058900" sldId="522"/>
        </pc:sldMkLst>
      </pc:sldChg>
      <pc:sldChg chg="del">
        <pc:chgData name="Breton, Peter" userId="b813c54a-51c6-414e-a134-018d8a08c980" providerId="ADAL" clId="{670428EF-C5A4-4ECE-B7A2-03E0F46D9A47}" dt="2024-04-25T14:03:30.781" v="73" actId="47"/>
        <pc:sldMkLst>
          <pc:docMk/>
          <pc:sldMk cId="1995918254" sldId="713"/>
        </pc:sldMkLst>
      </pc:sldChg>
      <pc:sldChg chg="del">
        <pc:chgData name="Breton, Peter" userId="b813c54a-51c6-414e-a134-018d8a08c980" providerId="ADAL" clId="{670428EF-C5A4-4ECE-B7A2-03E0F46D9A47}" dt="2024-04-25T14:03:30.781" v="73" actId="47"/>
        <pc:sldMkLst>
          <pc:docMk/>
          <pc:sldMk cId="1943502662" sldId="732"/>
        </pc:sldMkLst>
      </pc:sldChg>
      <pc:sldChg chg="del">
        <pc:chgData name="Breton, Peter" userId="b813c54a-51c6-414e-a134-018d8a08c980" providerId="ADAL" clId="{670428EF-C5A4-4ECE-B7A2-03E0F46D9A47}" dt="2024-04-25T14:03:30.781" v="73" actId="47"/>
        <pc:sldMkLst>
          <pc:docMk/>
          <pc:sldMk cId="115104609" sldId="739"/>
        </pc:sldMkLst>
      </pc:sldChg>
      <pc:sldChg chg="del">
        <pc:chgData name="Breton, Peter" userId="b813c54a-51c6-414e-a134-018d8a08c980" providerId="ADAL" clId="{670428EF-C5A4-4ECE-B7A2-03E0F46D9A47}" dt="2024-04-25T14:03:30.781" v="73" actId="47"/>
        <pc:sldMkLst>
          <pc:docMk/>
          <pc:sldMk cId="971905625" sldId="740"/>
        </pc:sldMkLst>
      </pc:sldChg>
      <pc:sldChg chg="add del">
        <pc:chgData name="Breton, Peter" userId="b813c54a-51c6-414e-a134-018d8a08c980" providerId="ADAL" clId="{670428EF-C5A4-4ECE-B7A2-03E0F46D9A47}" dt="2024-04-30T18:13:53.534" v="805" actId="47"/>
        <pc:sldMkLst>
          <pc:docMk/>
          <pc:sldMk cId="67855446" sldId="743"/>
        </pc:sldMkLst>
      </pc:sldChg>
      <pc:sldChg chg="del">
        <pc:chgData name="Breton, Peter" userId="b813c54a-51c6-414e-a134-018d8a08c980" providerId="ADAL" clId="{670428EF-C5A4-4ECE-B7A2-03E0F46D9A47}" dt="2024-04-25T14:03:30.781" v="73" actId="47"/>
        <pc:sldMkLst>
          <pc:docMk/>
          <pc:sldMk cId="150187941" sldId="744"/>
        </pc:sldMkLst>
      </pc:sldChg>
      <pc:sldChg chg="add del">
        <pc:chgData name="Breton, Peter" userId="b813c54a-51c6-414e-a134-018d8a08c980" providerId="ADAL" clId="{670428EF-C5A4-4ECE-B7A2-03E0F46D9A47}" dt="2024-04-30T18:13:53.534" v="805" actId="47"/>
        <pc:sldMkLst>
          <pc:docMk/>
          <pc:sldMk cId="1676222396" sldId="745"/>
        </pc:sldMkLst>
      </pc:sldChg>
      <pc:sldChg chg="add del">
        <pc:chgData name="Breton, Peter" userId="b813c54a-51c6-414e-a134-018d8a08c980" providerId="ADAL" clId="{670428EF-C5A4-4ECE-B7A2-03E0F46D9A47}" dt="2024-04-30T18:13:53.534" v="805" actId="47"/>
        <pc:sldMkLst>
          <pc:docMk/>
          <pc:sldMk cId="1659574635" sldId="746"/>
        </pc:sldMkLst>
      </pc:sldChg>
      <pc:sldChg chg="del">
        <pc:chgData name="Breton, Peter" userId="b813c54a-51c6-414e-a134-018d8a08c980" providerId="ADAL" clId="{670428EF-C5A4-4ECE-B7A2-03E0F46D9A47}" dt="2024-04-25T14:03:30.781" v="73" actId="47"/>
        <pc:sldMkLst>
          <pc:docMk/>
          <pc:sldMk cId="2602068115" sldId="746"/>
        </pc:sldMkLst>
      </pc:sldChg>
      <pc:sldChg chg="add del">
        <pc:chgData name="Breton, Peter" userId="b813c54a-51c6-414e-a134-018d8a08c980" providerId="ADAL" clId="{670428EF-C5A4-4ECE-B7A2-03E0F46D9A47}" dt="2024-04-30T18:13:53.534" v="805" actId="47"/>
        <pc:sldMkLst>
          <pc:docMk/>
          <pc:sldMk cId="664833026" sldId="748"/>
        </pc:sldMkLst>
      </pc:sldChg>
      <pc:sldChg chg="del">
        <pc:chgData name="Breton, Peter" userId="b813c54a-51c6-414e-a134-018d8a08c980" providerId="ADAL" clId="{670428EF-C5A4-4ECE-B7A2-03E0F46D9A47}" dt="2024-04-25T14:03:30.781" v="73" actId="47"/>
        <pc:sldMkLst>
          <pc:docMk/>
          <pc:sldMk cId="1044816828" sldId="749"/>
        </pc:sldMkLst>
      </pc:sldChg>
      <pc:sldChg chg="del">
        <pc:chgData name="Breton, Peter" userId="b813c54a-51c6-414e-a134-018d8a08c980" providerId="ADAL" clId="{670428EF-C5A4-4ECE-B7A2-03E0F46D9A47}" dt="2024-04-25T14:03:30.781" v="73" actId="47"/>
        <pc:sldMkLst>
          <pc:docMk/>
          <pc:sldMk cId="1817351731" sldId="750"/>
        </pc:sldMkLst>
      </pc:sldChg>
      <pc:sldChg chg="add del">
        <pc:chgData name="Breton, Peter" userId="b813c54a-51c6-414e-a134-018d8a08c980" providerId="ADAL" clId="{670428EF-C5A4-4ECE-B7A2-03E0F46D9A47}" dt="2024-04-30T18:13:53.534" v="805" actId="47"/>
        <pc:sldMkLst>
          <pc:docMk/>
          <pc:sldMk cId="2584531123" sldId="750"/>
        </pc:sldMkLst>
      </pc:sldChg>
      <pc:sldChg chg="del">
        <pc:chgData name="Breton, Peter" userId="b813c54a-51c6-414e-a134-018d8a08c980" providerId="ADAL" clId="{670428EF-C5A4-4ECE-B7A2-03E0F46D9A47}" dt="2024-04-25T14:03:30.781" v="73" actId="47"/>
        <pc:sldMkLst>
          <pc:docMk/>
          <pc:sldMk cId="1972235427" sldId="751"/>
        </pc:sldMkLst>
      </pc:sldChg>
      <pc:sldChg chg="del">
        <pc:chgData name="Breton, Peter" userId="b813c54a-51c6-414e-a134-018d8a08c980" providerId="ADAL" clId="{670428EF-C5A4-4ECE-B7A2-03E0F46D9A47}" dt="2024-04-25T14:03:30.781" v="73" actId="47"/>
        <pc:sldMkLst>
          <pc:docMk/>
          <pc:sldMk cId="3602858624" sldId="753"/>
        </pc:sldMkLst>
      </pc:sldChg>
      <pc:sldChg chg="add del">
        <pc:chgData name="Breton, Peter" userId="b813c54a-51c6-414e-a134-018d8a08c980" providerId="ADAL" clId="{670428EF-C5A4-4ECE-B7A2-03E0F46D9A47}" dt="2024-04-30T18:13:53.534" v="805" actId="47"/>
        <pc:sldMkLst>
          <pc:docMk/>
          <pc:sldMk cId="1676974969" sldId="755"/>
        </pc:sldMkLst>
      </pc:sldChg>
      <pc:sldChg chg="add del">
        <pc:chgData name="Breton, Peter" userId="b813c54a-51c6-414e-a134-018d8a08c980" providerId="ADAL" clId="{670428EF-C5A4-4ECE-B7A2-03E0F46D9A47}" dt="2024-04-30T18:13:53.534" v="805" actId="47"/>
        <pc:sldMkLst>
          <pc:docMk/>
          <pc:sldMk cId="3742686594" sldId="759"/>
        </pc:sldMkLst>
      </pc:sldChg>
      <pc:sldChg chg="add del">
        <pc:chgData name="Breton, Peter" userId="b813c54a-51c6-414e-a134-018d8a08c980" providerId="ADAL" clId="{670428EF-C5A4-4ECE-B7A2-03E0F46D9A47}" dt="2024-04-30T18:13:53.534" v="805" actId="47"/>
        <pc:sldMkLst>
          <pc:docMk/>
          <pc:sldMk cId="240912692" sldId="760"/>
        </pc:sldMkLst>
      </pc:sldChg>
      <pc:sldChg chg="del">
        <pc:chgData name="Breton, Peter" userId="b813c54a-51c6-414e-a134-018d8a08c980" providerId="ADAL" clId="{670428EF-C5A4-4ECE-B7A2-03E0F46D9A47}" dt="2024-04-25T14:03:30.781" v="73" actId="47"/>
        <pc:sldMkLst>
          <pc:docMk/>
          <pc:sldMk cId="3053297551" sldId="760"/>
        </pc:sldMkLst>
      </pc:sldChg>
      <pc:sldChg chg="add del">
        <pc:chgData name="Breton, Peter" userId="b813c54a-51c6-414e-a134-018d8a08c980" providerId="ADAL" clId="{670428EF-C5A4-4ECE-B7A2-03E0F46D9A47}" dt="2024-04-30T18:13:53.534" v="805" actId="47"/>
        <pc:sldMkLst>
          <pc:docMk/>
          <pc:sldMk cId="3034271042" sldId="761"/>
        </pc:sldMkLst>
      </pc:sldChg>
      <pc:sldChg chg="del">
        <pc:chgData name="Breton, Peter" userId="b813c54a-51c6-414e-a134-018d8a08c980" providerId="ADAL" clId="{670428EF-C5A4-4ECE-B7A2-03E0F46D9A47}" dt="2024-04-25T14:03:30.781" v="73" actId="47"/>
        <pc:sldMkLst>
          <pc:docMk/>
          <pc:sldMk cId="3174448958" sldId="761"/>
        </pc:sldMkLst>
      </pc:sldChg>
      <pc:sldChg chg="addSp delSp modSp new del mod modClrScheme chgLayout">
        <pc:chgData name="Breton, Peter" userId="b813c54a-51c6-414e-a134-018d8a08c980" providerId="ADAL" clId="{670428EF-C5A4-4ECE-B7A2-03E0F46D9A47}" dt="2024-04-30T15:07:23.185" v="658" actId="2696"/>
        <pc:sldMkLst>
          <pc:docMk/>
          <pc:sldMk cId="1971559688" sldId="762"/>
        </pc:sldMkLst>
        <pc:spChg chg="del mod ord">
          <ac:chgData name="Breton, Peter" userId="b813c54a-51c6-414e-a134-018d8a08c980" providerId="ADAL" clId="{670428EF-C5A4-4ECE-B7A2-03E0F46D9A47}" dt="2024-04-25T21:50:59.699" v="499" actId="700"/>
          <ac:spMkLst>
            <pc:docMk/>
            <pc:sldMk cId="1971559688" sldId="762"/>
            <ac:spMk id="2" creationId="{4624EB38-2410-FC65-7F93-F194380EE173}"/>
          </ac:spMkLst>
        </pc:spChg>
        <pc:spChg chg="del mod ord">
          <ac:chgData name="Breton, Peter" userId="b813c54a-51c6-414e-a134-018d8a08c980" providerId="ADAL" clId="{670428EF-C5A4-4ECE-B7A2-03E0F46D9A47}" dt="2024-04-25T21:50:59.699" v="499" actId="700"/>
          <ac:spMkLst>
            <pc:docMk/>
            <pc:sldMk cId="1971559688" sldId="762"/>
            <ac:spMk id="3" creationId="{3063FA04-1758-3706-BB42-F6DC13DF115D}"/>
          </ac:spMkLst>
        </pc:spChg>
        <pc:spChg chg="add mod ord">
          <ac:chgData name="Breton, Peter" userId="b813c54a-51c6-414e-a134-018d8a08c980" providerId="ADAL" clId="{670428EF-C5A4-4ECE-B7A2-03E0F46D9A47}" dt="2024-04-25T21:51:06.686" v="529" actId="20577"/>
          <ac:spMkLst>
            <pc:docMk/>
            <pc:sldMk cId="1971559688" sldId="762"/>
            <ac:spMk id="4" creationId="{17DC3F49-8E0C-D485-848F-F5ED3040F658}"/>
          </ac:spMkLst>
        </pc:spChg>
        <pc:spChg chg="add mod ord">
          <ac:chgData name="Breton, Peter" userId="b813c54a-51c6-414e-a134-018d8a08c980" providerId="ADAL" clId="{670428EF-C5A4-4ECE-B7A2-03E0F46D9A47}" dt="2024-04-30T15:05:58.383" v="576" actId="20577"/>
          <ac:spMkLst>
            <pc:docMk/>
            <pc:sldMk cId="1971559688" sldId="762"/>
            <ac:spMk id="5" creationId="{35E05BD4-6A0E-77B0-32DC-A854E735CC3B}"/>
          </ac:spMkLst>
        </pc:spChg>
        <pc:spChg chg="add mod ord">
          <ac:chgData name="Breton, Peter" userId="b813c54a-51c6-414e-a134-018d8a08c980" providerId="ADAL" clId="{670428EF-C5A4-4ECE-B7A2-03E0F46D9A47}" dt="2024-04-30T15:06:55.464" v="650" actId="403"/>
          <ac:spMkLst>
            <pc:docMk/>
            <pc:sldMk cId="1971559688" sldId="762"/>
            <ac:spMk id="6" creationId="{DF78BEAE-A5FE-3C7D-25E8-3BBE09DEC079}"/>
          </ac:spMkLst>
        </pc:spChg>
        <pc:spChg chg="add mod ord">
          <ac:chgData name="Breton, Peter" userId="b813c54a-51c6-414e-a134-018d8a08c980" providerId="ADAL" clId="{670428EF-C5A4-4ECE-B7A2-03E0F46D9A47}" dt="2024-04-30T15:06:24.944" v="616" actId="6549"/>
          <ac:spMkLst>
            <pc:docMk/>
            <pc:sldMk cId="1971559688" sldId="762"/>
            <ac:spMk id="7" creationId="{056BF73C-C11E-5B69-48B1-62D9FEE33D11}"/>
          </ac:spMkLst>
        </pc:spChg>
        <pc:spChg chg="add mod ord">
          <ac:chgData name="Breton, Peter" userId="b813c54a-51c6-414e-a134-018d8a08c980" providerId="ADAL" clId="{670428EF-C5A4-4ECE-B7A2-03E0F46D9A47}" dt="2024-04-30T15:07:10.673" v="657" actId="122"/>
          <ac:spMkLst>
            <pc:docMk/>
            <pc:sldMk cId="1971559688" sldId="762"/>
            <ac:spMk id="8" creationId="{6F12C36B-A5F8-9C48-C567-04B92285BBDB}"/>
          </ac:spMkLst>
        </pc:spChg>
        <pc:spChg chg="add mod ord">
          <ac:chgData name="Breton, Peter" userId="b813c54a-51c6-414e-a134-018d8a08c980" providerId="ADAL" clId="{670428EF-C5A4-4ECE-B7A2-03E0F46D9A47}" dt="2024-04-30T15:06:32.945" v="644" actId="6549"/>
          <ac:spMkLst>
            <pc:docMk/>
            <pc:sldMk cId="1971559688" sldId="762"/>
            <ac:spMk id="9" creationId="{24579DF6-E78D-FBE7-E1C4-0CC9804AE617}"/>
          </ac:spMkLst>
        </pc:spChg>
        <pc:spChg chg="add mod ord">
          <ac:chgData name="Breton, Peter" userId="b813c54a-51c6-414e-a134-018d8a08c980" providerId="ADAL" clId="{670428EF-C5A4-4ECE-B7A2-03E0F46D9A47}" dt="2024-04-25T21:50:59.699" v="499" actId="700"/>
          <ac:spMkLst>
            <pc:docMk/>
            <pc:sldMk cId="1971559688" sldId="762"/>
            <ac:spMk id="10" creationId="{DCC47B1F-D8F2-8198-40C1-D6E8D50C4F5C}"/>
          </ac:spMkLst>
        </pc:spChg>
      </pc:sldChg>
      <pc:sldChg chg="addSp modSp add mod modNotesTx">
        <pc:chgData name="Breton, Peter" userId="b813c54a-51c6-414e-a134-018d8a08c980" providerId="ADAL" clId="{670428EF-C5A4-4ECE-B7A2-03E0F46D9A47}" dt="2024-05-01T22:08:48.955" v="1268" actId="20577"/>
        <pc:sldMkLst>
          <pc:docMk/>
          <pc:sldMk cId="2923011368" sldId="762"/>
        </pc:sldMkLst>
        <pc:spChg chg="add mod">
          <ac:chgData name="Breton, Peter" userId="b813c54a-51c6-414e-a134-018d8a08c980" providerId="ADAL" clId="{670428EF-C5A4-4ECE-B7A2-03E0F46D9A47}" dt="2024-04-30T15:16:39.688" v="782"/>
          <ac:spMkLst>
            <pc:docMk/>
            <pc:sldMk cId="2923011368" sldId="762"/>
            <ac:spMk id="2" creationId="{DBEE8A6D-AD3E-E4E3-D6BE-62245DB61E88}"/>
          </ac:spMkLst>
        </pc:spChg>
        <pc:spChg chg="mod">
          <ac:chgData name="Breton, Peter" userId="b813c54a-51c6-414e-a134-018d8a08c980" providerId="ADAL" clId="{670428EF-C5A4-4ECE-B7A2-03E0F46D9A47}" dt="2024-04-30T15:11:50.527" v="760" actId="113"/>
          <ac:spMkLst>
            <pc:docMk/>
            <pc:sldMk cId="2923011368" sldId="762"/>
            <ac:spMk id="10" creationId="{DCC47B1F-D8F2-8198-40C1-D6E8D50C4F5C}"/>
          </ac:spMkLst>
        </pc:spChg>
      </pc:sldChg>
      <pc:sldChg chg="del">
        <pc:chgData name="Breton, Peter" userId="b813c54a-51c6-414e-a134-018d8a08c980" providerId="ADAL" clId="{670428EF-C5A4-4ECE-B7A2-03E0F46D9A47}" dt="2024-04-25T14:03:30.781" v="73" actId="47"/>
        <pc:sldMkLst>
          <pc:docMk/>
          <pc:sldMk cId="2954531619" sldId="762"/>
        </pc:sldMkLst>
      </pc:sldChg>
      <pc:sldChg chg="add ord modNotesTx">
        <pc:chgData name="Breton, Peter" userId="b813c54a-51c6-414e-a134-018d8a08c980" providerId="ADAL" clId="{670428EF-C5A4-4ECE-B7A2-03E0F46D9A47}" dt="2024-05-01T22:08:36.964" v="1265"/>
        <pc:sldMkLst>
          <pc:docMk/>
          <pc:sldMk cId="2014986409" sldId="763"/>
        </pc:sldMkLst>
      </pc:sldChg>
      <pc:sldChg chg="add modNotesTx">
        <pc:chgData name="Breton, Peter" userId="b813c54a-51c6-414e-a134-018d8a08c980" providerId="ADAL" clId="{670428EF-C5A4-4ECE-B7A2-03E0F46D9A47}" dt="2024-05-01T22:08:08.870" v="1262" actId="20577"/>
        <pc:sldMkLst>
          <pc:docMk/>
          <pc:sldMk cId="2024475297" sldId="764"/>
        </pc:sldMkLst>
      </pc:sldChg>
      <pc:sldChg chg="del">
        <pc:chgData name="Breton, Peter" userId="b813c54a-51c6-414e-a134-018d8a08c980" providerId="ADAL" clId="{670428EF-C5A4-4ECE-B7A2-03E0F46D9A47}" dt="2024-04-25T14:03:30.781" v="73" actId="47"/>
        <pc:sldMkLst>
          <pc:docMk/>
          <pc:sldMk cId="3761106840" sldId="764"/>
        </pc:sldMkLst>
      </pc:sldChg>
      <pc:sldChg chg="modSp add mod modNotesTx">
        <pc:chgData name="Breton, Peter" userId="b813c54a-51c6-414e-a134-018d8a08c980" providerId="ADAL" clId="{670428EF-C5A4-4ECE-B7A2-03E0F46D9A47}" dt="2024-05-01T22:06:59.579" v="1256"/>
        <pc:sldMkLst>
          <pc:docMk/>
          <pc:sldMk cId="3141730689" sldId="765"/>
        </pc:sldMkLst>
        <pc:spChg chg="mod">
          <ac:chgData name="Breton, Peter" userId="b813c54a-51c6-414e-a134-018d8a08c980" providerId="ADAL" clId="{670428EF-C5A4-4ECE-B7A2-03E0F46D9A47}" dt="2024-04-30T15:17:47.339" v="788" actId="27636"/>
          <ac:spMkLst>
            <pc:docMk/>
            <pc:sldMk cId="3141730689" sldId="765"/>
            <ac:spMk id="56" creationId="{AE027CE5-FDED-53E3-B204-14F61D9078F0}"/>
          </ac:spMkLst>
        </pc:spChg>
      </pc:sldChg>
      <pc:sldChg chg="del">
        <pc:chgData name="Breton, Peter" userId="b813c54a-51c6-414e-a134-018d8a08c980" providerId="ADAL" clId="{670428EF-C5A4-4ECE-B7A2-03E0F46D9A47}" dt="2024-04-25T14:03:30.781" v="73" actId="47"/>
        <pc:sldMkLst>
          <pc:docMk/>
          <pc:sldMk cId="3342930677" sldId="766"/>
        </pc:sldMkLst>
      </pc:sldChg>
      <pc:sldChg chg="add">
        <pc:chgData name="Breton, Peter" userId="b813c54a-51c6-414e-a134-018d8a08c980" providerId="ADAL" clId="{670428EF-C5A4-4ECE-B7A2-03E0F46D9A47}" dt="2024-04-30T18:13:48.030" v="804"/>
        <pc:sldMkLst>
          <pc:docMk/>
          <pc:sldMk cId="4009729237" sldId="766"/>
        </pc:sldMkLst>
      </pc:sldChg>
      <pc:sldChg chg="add">
        <pc:chgData name="Breton, Peter" userId="b813c54a-51c6-414e-a134-018d8a08c980" providerId="ADAL" clId="{670428EF-C5A4-4ECE-B7A2-03E0F46D9A47}" dt="2024-04-30T18:13:48.030" v="804"/>
        <pc:sldMkLst>
          <pc:docMk/>
          <pc:sldMk cId="3411663549" sldId="767"/>
        </pc:sldMkLst>
      </pc:sldChg>
      <pc:sldChg chg="add">
        <pc:chgData name="Breton, Peter" userId="b813c54a-51c6-414e-a134-018d8a08c980" providerId="ADAL" clId="{670428EF-C5A4-4ECE-B7A2-03E0F46D9A47}" dt="2024-04-30T18:13:48.030" v="804"/>
        <pc:sldMkLst>
          <pc:docMk/>
          <pc:sldMk cId="1488971147" sldId="768"/>
        </pc:sldMkLst>
      </pc:sldChg>
      <pc:sldChg chg="add">
        <pc:chgData name="Breton, Peter" userId="b813c54a-51c6-414e-a134-018d8a08c980" providerId="ADAL" clId="{670428EF-C5A4-4ECE-B7A2-03E0F46D9A47}" dt="2024-04-30T18:13:48.030" v="804"/>
        <pc:sldMkLst>
          <pc:docMk/>
          <pc:sldMk cId="1491323051" sldId="769"/>
        </pc:sldMkLst>
      </pc:sldChg>
      <pc:sldChg chg="del">
        <pc:chgData name="Breton, Peter" userId="b813c54a-51c6-414e-a134-018d8a08c980" providerId="ADAL" clId="{670428EF-C5A4-4ECE-B7A2-03E0F46D9A47}" dt="2024-04-25T14:03:30.781" v="73" actId="47"/>
        <pc:sldMkLst>
          <pc:docMk/>
          <pc:sldMk cId="2032366018" sldId="769"/>
        </pc:sldMkLst>
      </pc:sldChg>
      <pc:sldChg chg="add">
        <pc:chgData name="Breton, Peter" userId="b813c54a-51c6-414e-a134-018d8a08c980" providerId="ADAL" clId="{670428EF-C5A4-4ECE-B7A2-03E0F46D9A47}" dt="2024-04-30T18:13:48.030" v="804"/>
        <pc:sldMkLst>
          <pc:docMk/>
          <pc:sldMk cId="2875938382" sldId="770"/>
        </pc:sldMkLst>
      </pc:sldChg>
      <pc:sldChg chg="add">
        <pc:chgData name="Breton, Peter" userId="b813c54a-51c6-414e-a134-018d8a08c980" providerId="ADAL" clId="{670428EF-C5A4-4ECE-B7A2-03E0F46D9A47}" dt="2024-04-30T18:13:48.030" v="804"/>
        <pc:sldMkLst>
          <pc:docMk/>
          <pc:sldMk cId="4143114121" sldId="771"/>
        </pc:sldMkLst>
      </pc:sldChg>
      <pc:sldChg chg="add">
        <pc:chgData name="Breton, Peter" userId="b813c54a-51c6-414e-a134-018d8a08c980" providerId="ADAL" clId="{670428EF-C5A4-4ECE-B7A2-03E0F46D9A47}" dt="2024-04-30T18:13:48.030" v="804"/>
        <pc:sldMkLst>
          <pc:docMk/>
          <pc:sldMk cId="2647148081" sldId="772"/>
        </pc:sldMkLst>
      </pc:sldChg>
      <pc:sldChg chg="add">
        <pc:chgData name="Breton, Peter" userId="b813c54a-51c6-414e-a134-018d8a08c980" providerId="ADAL" clId="{670428EF-C5A4-4ECE-B7A2-03E0F46D9A47}" dt="2024-04-30T18:13:48.030" v="804"/>
        <pc:sldMkLst>
          <pc:docMk/>
          <pc:sldMk cId="2177144207" sldId="773"/>
        </pc:sldMkLst>
      </pc:sldChg>
      <pc:sldChg chg="del">
        <pc:chgData name="Breton, Peter" userId="b813c54a-51c6-414e-a134-018d8a08c980" providerId="ADAL" clId="{670428EF-C5A4-4ECE-B7A2-03E0F46D9A47}" dt="2024-04-25T14:03:30.781" v="73" actId="47"/>
        <pc:sldMkLst>
          <pc:docMk/>
          <pc:sldMk cId="2119245144" sldId="774"/>
        </pc:sldMkLst>
      </pc:sldChg>
      <pc:sldChg chg="delSp add mod">
        <pc:chgData name="Breton, Peter" userId="b813c54a-51c6-414e-a134-018d8a08c980" providerId="ADAL" clId="{670428EF-C5A4-4ECE-B7A2-03E0F46D9A47}" dt="2024-04-30T18:14:49.519" v="806" actId="478"/>
        <pc:sldMkLst>
          <pc:docMk/>
          <pc:sldMk cId="2234031087" sldId="774"/>
        </pc:sldMkLst>
        <pc:spChg chg="del">
          <ac:chgData name="Breton, Peter" userId="b813c54a-51c6-414e-a134-018d8a08c980" providerId="ADAL" clId="{670428EF-C5A4-4ECE-B7A2-03E0F46D9A47}" dt="2024-04-30T18:14:49.519" v="806" actId="478"/>
          <ac:spMkLst>
            <pc:docMk/>
            <pc:sldMk cId="2234031087" sldId="774"/>
            <ac:spMk id="4" creationId="{4CAB5A62-ABC7-2B94-A990-CA97645F0B47}"/>
          </ac:spMkLst>
        </pc:spChg>
      </pc:sldChg>
      <pc:sldChg chg="del">
        <pc:chgData name="Breton, Peter" userId="b813c54a-51c6-414e-a134-018d8a08c980" providerId="ADAL" clId="{670428EF-C5A4-4ECE-B7A2-03E0F46D9A47}" dt="2024-04-25T14:03:30.781" v="73" actId="47"/>
        <pc:sldMkLst>
          <pc:docMk/>
          <pc:sldMk cId="281169918" sldId="775"/>
        </pc:sldMkLst>
      </pc:sldChg>
      <pc:sldChg chg="del">
        <pc:chgData name="Breton, Peter" userId="b813c54a-51c6-414e-a134-018d8a08c980" providerId="ADAL" clId="{670428EF-C5A4-4ECE-B7A2-03E0F46D9A47}" dt="2024-04-25T14:03:30.781" v="73" actId="47"/>
        <pc:sldMkLst>
          <pc:docMk/>
          <pc:sldMk cId="4259010249" sldId="780"/>
        </pc:sldMkLst>
      </pc:sldChg>
      <pc:sldChg chg="del">
        <pc:chgData name="Breton, Peter" userId="b813c54a-51c6-414e-a134-018d8a08c980" providerId="ADAL" clId="{670428EF-C5A4-4ECE-B7A2-03E0F46D9A47}" dt="2024-04-25T14:03:30.781" v="73" actId="47"/>
        <pc:sldMkLst>
          <pc:docMk/>
          <pc:sldMk cId="1201962327" sldId="781"/>
        </pc:sldMkLst>
      </pc:sldChg>
      <pc:sldChg chg="del">
        <pc:chgData name="Breton, Peter" userId="b813c54a-51c6-414e-a134-018d8a08c980" providerId="ADAL" clId="{670428EF-C5A4-4ECE-B7A2-03E0F46D9A47}" dt="2024-04-25T14:03:34.380" v="74" actId="47"/>
        <pc:sldMkLst>
          <pc:docMk/>
          <pc:sldMk cId="2719514288" sldId="7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B6D53-6C1D-4AC4-AD39-0E891C521047}" type="datetimeFigureOut">
              <a:t>8/6/2024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CCB81-10A2-440C-ACD8-E9E2B910FAF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52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CCB81-10A2-440C-ACD8-E9E2B910FA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34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CCB81-10A2-440C-ACD8-E9E2B910FA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28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58ABD-C420-D448-9737-E4F723EBD5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9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58ABD-C420-D448-9737-E4F723EBD57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86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58ABD-C420-D448-9737-E4F723EBD57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153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58ABD-C420-D448-9737-E4F723EBD57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584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title">
    <p:bg>
      <p:bgPr>
        <a:pattFill prst="wdUpDiag">
          <a:fgClr>
            <a:srgbClr val="0083D4"/>
          </a:fgClr>
          <a:bgClr>
            <a:srgbClr val="0078B5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64C61B3-416E-054D-9E1C-BC5165D901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016" y="2050120"/>
            <a:ext cx="10519966" cy="2757760"/>
          </a:xfrm>
          <a:prstGeom prst="rect">
            <a:avLst/>
          </a:prstGeo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Cover Title (Option 1)</a:t>
            </a:r>
            <a:br>
              <a:rPr lang="en-US"/>
            </a:br>
            <a:r>
              <a:rPr lang="en-US"/>
              <a:t>Click to Add Text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8F6F9D-C1A7-3F4C-8E99-47F6D7133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784266" y="685074"/>
            <a:ext cx="2623467" cy="655866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0FD8E09-BCF3-1B4E-96F5-03D9C67951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52254" y="5936388"/>
            <a:ext cx="4670425" cy="4730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Date (optional)</a:t>
            </a:r>
          </a:p>
        </p:txBody>
      </p:sp>
    </p:spTree>
    <p:extLst>
      <p:ext uri="{BB962C8B-B14F-4D97-AF65-F5344CB8AC3E}">
        <p14:creationId xmlns:p14="http://schemas.microsoft.com/office/powerpoint/2010/main" val="395343913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picture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2768ED-9FDA-ED48-8A12-B41F84ACDF8A}"/>
              </a:ext>
            </a:extLst>
          </p:cNvPr>
          <p:cNvSpPr/>
          <p:nvPr/>
        </p:nvSpPr>
        <p:spPr>
          <a:xfrm>
            <a:off x="0" y="416406"/>
            <a:ext cx="261257" cy="542382"/>
          </a:xfrm>
          <a:prstGeom prst="rect">
            <a:avLst/>
          </a:prstGeom>
          <a:pattFill prst="wdUpDiag">
            <a:fgClr>
              <a:srgbClr val="0083D4"/>
            </a:fgClr>
            <a:bgClr>
              <a:srgbClr val="0078B5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Bahnschrift" panose="020B0502040204020203" pitchFamily="34" charset="0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BC54CFED-E9EE-6642-8C0A-57A579F12E1B}"/>
              </a:ext>
            </a:extLst>
          </p:cNvPr>
          <p:cNvSpPr/>
          <p:nvPr/>
        </p:nvSpPr>
        <p:spPr>
          <a:xfrm>
            <a:off x="10082507" y="6214189"/>
            <a:ext cx="2133474" cy="457201"/>
          </a:xfrm>
          <a:custGeom>
            <a:avLst/>
            <a:gdLst>
              <a:gd name="connsiteX0" fmla="*/ 228600 w 2133474"/>
              <a:gd name="connsiteY0" fmla="*/ 0 h 457201"/>
              <a:gd name="connsiteX1" fmla="*/ 1675826 w 2133474"/>
              <a:gd name="connsiteY1" fmla="*/ 0 h 457201"/>
              <a:gd name="connsiteX2" fmla="*/ 1740062 w 2133474"/>
              <a:gd name="connsiteY2" fmla="*/ 0 h 457201"/>
              <a:gd name="connsiteX3" fmla="*/ 2133474 w 2133474"/>
              <a:gd name="connsiteY3" fmla="*/ 0 h 457201"/>
              <a:gd name="connsiteX4" fmla="*/ 2133474 w 2133474"/>
              <a:gd name="connsiteY4" fmla="*/ 457201 h 457201"/>
              <a:gd name="connsiteX5" fmla="*/ 1675826 w 2133474"/>
              <a:gd name="connsiteY5" fmla="*/ 457201 h 457201"/>
              <a:gd name="connsiteX6" fmla="*/ 1675826 w 2133474"/>
              <a:gd name="connsiteY6" fmla="*/ 457200 h 457201"/>
              <a:gd name="connsiteX7" fmla="*/ 228600 w 2133474"/>
              <a:gd name="connsiteY7" fmla="*/ 457200 h 457201"/>
              <a:gd name="connsiteX8" fmla="*/ 0 w 2133474"/>
              <a:gd name="connsiteY8" fmla="*/ 228600 h 457201"/>
              <a:gd name="connsiteX9" fmla="*/ 228600 w 2133474"/>
              <a:gd name="connsiteY9" fmla="*/ 0 h 45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474" h="457201">
                <a:moveTo>
                  <a:pt x="228600" y="0"/>
                </a:moveTo>
                <a:lnTo>
                  <a:pt x="1675826" y="0"/>
                </a:lnTo>
                <a:lnTo>
                  <a:pt x="1740062" y="0"/>
                </a:lnTo>
                <a:lnTo>
                  <a:pt x="2133474" y="0"/>
                </a:lnTo>
                <a:lnTo>
                  <a:pt x="2133474" y="457201"/>
                </a:lnTo>
                <a:lnTo>
                  <a:pt x="1675826" y="457201"/>
                </a:lnTo>
                <a:lnTo>
                  <a:pt x="1675826" y="457200"/>
                </a:lnTo>
                <a:lnTo>
                  <a:pt x="228600" y="457200"/>
                </a:lnTo>
                <a:cubicBezTo>
                  <a:pt x="102348" y="457200"/>
                  <a:pt x="0" y="354852"/>
                  <a:pt x="0" y="228600"/>
                </a:cubicBezTo>
                <a:cubicBezTo>
                  <a:pt x="0" y="102348"/>
                  <a:pt x="102348" y="0"/>
                  <a:pt x="228600" y="0"/>
                </a:cubicBezTo>
                <a:close/>
              </a:path>
            </a:pathLst>
          </a:custGeom>
          <a:pattFill prst="wdUpDiag">
            <a:fgClr>
              <a:srgbClr val="0083D4"/>
            </a:fgClr>
            <a:bgClr>
              <a:srgbClr val="0078B5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>
              <a:latin typeface="Bahnschrift" panose="020B0502040204020203" pitchFamily="34" charset="0"/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00B76D3-E5CB-584B-8485-107E6DA2057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16004" y="1259839"/>
            <a:ext cx="11430000" cy="4778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Add </a:t>
            </a:r>
          </a:p>
          <a:p>
            <a:r>
              <a:rPr lang="en-US"/>
              <a:t>picture </a:t>
            </a:r>
          </a:p>
          <a:p>
            <a:r>
              <a:rPr lang="en-US"/>
              <a:t>here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F1DB7F8-214E-F144-9184-F47B0FC634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080" y="334646"/>
            <a:ext cx="11430000" cy="710246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78B5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CEEFBAA2-FC23-E643-B219-26C39B93C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90681" y="6312441"/>
            <a:ext cx="1240076" cy="310019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28C5428E-E200-2748-A111-925171F4894C}"/>
              </a:ext>
            </a:extLst>
          </p:cNvPr>
          <p:cNvSpPr/>
          <p:nvPr/>
        </p:nvSpPr>
        <p:spPr>
          <a:xfrm>
            <a:off x="11736209" y="6312441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DB540C3-3B5E-4E48-920C-CED76E81E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6679" y="6331435"/>
            <a:ext cx="373380" cy="236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78B5"/>
                </a:solidFill>
                <a:latin typeface="Bahnschrift" panose="020B0502040204020203" pitchFamily="34" charset="0"/>
              </a:defRPr>
            </a:lvl1pPr>
          </a:lstStyle>
          <a:p>
            <a:fld id="{8D7FC446-F588-1E49-A4AF-0F7EB71D2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7143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picture w/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540AC9D-F4CA-FE42-A3B6-67A6BCF0EE0D}"/>
              </a:ext>
            </a:extLst>
          </p:cNvPr>
          <p:cNvSpPr/>
          <p:nvPr/>
        </p:nvSpPr>
        <p:spPr>
          <a:xfrm>
            <a:off x="0" y="416406"/>
            <a:ext cx="261257" cy="542382"/>
          </a:xfrm>
          <a:prstGeom prst="rect">
            <a:avLst/>
          </a:prstGeom>
          <a:pattFill prst="wdUpDiag">
            <a:fgClr>
              <a:srgbClr val="0083D4"/>
            </a:fgClr>
            <a:bgClr>
              <a:srgbClr val="0078B5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Bahnschrift" panose="020B0502040204020203" pitchFamily="34" charset="0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C70FEC0-F42C-DC4F-BBCC-E662159B0CE0}"/>
              </a:ext>
            </a:extLst>
          </p:cNvPr>
          <p:cNvSpPr/>
          <p:nvPr/>
        </p:nvSpPr>
        <p:spPr>
          <a:xfrm>
            <a:off x="10082507" y="6214189"/>
            <a:ext cx="2133474" cy="457201"/>
          </a:xfrm>
          <a:custGeom>
            <a:avLst/>
            <a:gdLst>
              <a:gd name="connsiteX0" fmla="*/ 228600 w 2133474"/>
              <a:gd name="connsiteY0" fmla="*/ 0 h 457201"/>
              <a:gd name="connsiteX1" fmla="*/ 1675826 w 2133474"/>
              <a:gd name="connsiteY1" fmla="*/ 0 h 457201"/>
              <a:gd name="connsiteX2" fmla="*/ 1740062 w 2133474"/>
              <a:gd name="connsiteY2" fmla="*/ 0 h 457201"/>
              <a:gd name="connsiteX3" fmla="*/ 2133474 w 2133474"/>
              <a:gd name="connsiteY3" fmla="*/ 0 h 457201"/>
              <a:gd name="connsiteX4" fmla="*/ 2133474 w 2133474"/>
              <a:gd name="connsiteY4" fmla="*/ 457201 h 457201"/>
              <a:gd name="connsiteX5" fmla="*/ 1675826 w 2133474"/>
              <a:gd name="connsiteY5" fmla="*/ 457201 h 457201"/>
              <a:gd name="connsiteX6" fmla="*/ 1675826 w 2133474"/>
              <a:gd name="connsiteY6" fmla="*/ 457200 h 457201"/>
              <a:gd name="connsiteX7" fmla="*/ 228600 w 2133474"/>
              <a:gd name="connsiteY7" fmla="*/ 457200 h 457201"/>
              <a:gd name="connsiteX8" fmla="*/ 0 w 2133474"/>
              <a:gd name="connsiteY8" fmla="*/ 228600 h 457201"/>
              <a:gd name="connsiteX9" fmla="*/ 228600 w 2133474"/>
              <a:gd name="connsiteY9" fmla="*/ 0 h 45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474" h="457201">
                <a:moveTo>
                  <a:pt x="228600" y="0"/>
                </a:moveTo>
                <a:lnTo>
                  <a:pt x="1675826" y="0"/>
                </a:lnTo>
                <a:lnTo>
                  <a:pt x="1740062" y="0"/>
                </a:lnTo>
                <a:lnTo>
                  <a:pt x="2133474" y="0"/>
                </a:lnTo>
                <a:lnTo>
                  <a:pt x="2133474" y="457201"/>
                </a:lnTo>
                <a:lnTo>
                  <a:pt x="1675826" y="457201"/>
                </a:lnTo>
                <a:lnTo>
                  <a:pt x="1675826" y="457200"/>
                </a:lnTo>
                <a:lnTo>
                  <a:pt x="228600" y="457200"/>
                </a:lnTo>
                <a:cubicBezTo>
                  <a:pt x="102348" y="457200"/>
                  <a:pt x="0" y="354852"/>
                  <a:pt x="0" y="228600"/>
                </a:cubicBezTo>
                <a:cubicBezTo>
                  <a:pt x="0" y="102348"/>
                  <a:pt x="102348" y="0"/>
                  <a:pt x="228600" y="0"/>
                </a:cubicBezTo>
                <a:close/>
              </a:path>
            </a:pathLst>
          </a:custGeom>
          <a:pattFill prst="wdUpDiag">
            <a:fgClr>
              <a:srgbClr val="0083D4"/>
            </a:fgClr>
            <a:bgClr>
              <a:srgbClr val="0078B5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>
              <a:latin typeface="Bahnschrift" panose="020B0502040204020203" pitchFamily="34" charset="0"/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00B76D3-E5CB-584B-8485-107E6DA2057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375921" y="1259839"/>
            <a:ext cx="8123310" cy="47804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Add </a:t>
            </a:r>
          </a:p>
          <a:p>
            <a:r>
              <a:rPr lang="en-US"/>
              <a:t>picture </a:t>
            </a:r>
          </a:p>
          <a:p>
            <a:r>
              <a:rPr lang="en-US"/>
              <a:t>here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996347C6-2EEB-F045-9CAC-B74CAC366683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72513" y="1259839"/>
            <a:ext cx="3143567" cy="23016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Add </a:t>
            </a:r>
          </a:p>
          <a:p>
            <a:r>
              <a:rPr lang="en-US"/>
              <a:t>picture </a:t>
            </a:r>
          </a:p>
          <a:p>
            <a:r>
              <a:rPr lang="en-US"/>
              <a:t>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6BB071E-E9B3-9241-8CE1-EE1449B42BDF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672512" y="3738641"/>
            <a:ext cx="3143567" cy="23016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Add </a:t>
            </a:r>
          </a:p>
          <a:p>
            <a:r>
              <a:rPr lang="en-US"/>
              <a:t>picture </a:t>
            </a:r>
          </a:p>
          <a:p>
            <a:r>
              <a:rPr lang="en-US"/>
              <a:t>here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F1DB7F8-214E-F144-9184-F47B0FC634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080" y="334646"/>
            <a:ext cx="11430000" cy="710246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78B5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9" name="Picture 8">
            <a:extLst>
              <a:ext uri="{FF2B5EF4-FFF2-40B4-BE49-F238E27FC236}">
                <a16:creationId xmlns:a16="http://schemas.microsoft.com/office/drawing/2014/main" id="{E93663F5-25AF-734A-A5F8-9E88C0E5B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90681" y="6312441"/>
            <a:ext cx="1240076" cy="310019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C24C7B27-48E3-B84B-94CF-2BB0E8C2FEE0}"/>
              </a:ext>
            </a:extLst>
          </p:cNvPr>
          <p:cNvSpPr/>
          <p:nvPr/>
        </p:nvSpPr>
        <p:spPr>
          <a:xfrm>
            <a:off x="11736209" y="6312441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752DB6C-46D2-CC41-A55F-CA89D8A329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6679" y="6331435"/>
            <a:ext cx="373380" cy="236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78B5"/>
                </a:solidFill>
                <a:latin typeface="Bahnschrift" panose="020B0502040204020203" pitchFamily="34" charset="0"/>
              </a:defRPr>
            </a:lvl1pPr>
          </a:lstStyle>
          <a:p>
            <a:fld id="{8D7FC446-F588-1E49-A4AF-0F7EB71D2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8050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picture w/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CFC561A-45CC-1D45-879B-73276032F425}"/>
              </a:ext>
            </a:extLst>
          </p:cNvPr>
          <p:cNvSpPr/>
          <p:nvPr/>
        </p:nvSpPr>
        <p:spPr>
          <a:xfrm>
            <a:off x="0" y="416406"/>
            <a:ext cx="261257" cy="542382"/>
          </a:xfrm>
          <a:prstGeom prst="rect">
            <a:avLst/>
          </a:prstGeom>
          <a:pattFill prst="wdUpDiag">
            <a:fgClr>
              <a:srgbClr val="0083D4"/>
            </a:fgClr>
            <a:bgClr>
              <a:srgbClr val="0078B5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Bahnschrift" panose="020B0502040204020203" pitchFamily="34" charset="0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49D55FF6-7B09-5048-96F6-994BE5FD1B54}"/>
              </a:ext>
            </a:extLst>
          </p:cNvPr>
          <p:cNvSpPr/>
          <p:nvPr/>
        </p:nvSpPr>
        <p:spPr>
          <a:xfrm>
            <a:off x="10082507" y="6214189"/>
            <a:ext cx="2133474" cy="457201"/>
          </a:xfrm>
          <a:custGeom>
            <a:avLst/>
            <a:gdLst>
              <a:gd name="connsiteX0" fmla="*/ 228600 w 2133474"/>
              <a:gd name="connsiteY0" fmla="*/ 0 h 457201"/>
              <a:gd name="connsiteX1" fmla="*/ 1675826 w 2133474"/>
              <a:gd name="connsiteY1" fmla="*/ 0 h 457201"/>
              <a:gd name="connsiteX2" fmla="*/ 1740062 w 2133474"/>
              <a:gd name="connsiteY2" fmla="*/ 0 h 457201"/>
              <a:gd name="connsiteX3" fmla="*/ 2133474 w 2133474"/>
              <a:gd name="connsiteY3" fmla="*/ 0 h 457201"/>
              <a:gd name="connsiteX4" fmla="*/ 2133474 w 2133474"/>
              <a:gd name="connsiteY4" fmla="*/ 457201 h 457201"/>
              <a:gd name="connsiteX5" fmla="*/ 1675826 w 2133474"/>
              <a:gd name="connsiteY5" fmla="*/ 457201 h 457201"/>
              <a:gd name="connsiteX6" fmla="*/ 1675826 w 2133474"/>
              <a:gd name="connsiteY6" fmla="*/ 457200 h 457201"/>
              <a:gd name="connsiteX7" fmla="*/ 228600 w 2133474"/>
              <a:gd name="connsiteY7" fmla="*/ 457200 h 457201"/>
              <a:gd name="connsiteX8" fmla="*/ 0 w 2133474"/>
              <a:gd name="connsiteY8" fmla="*/ 228600 h 457201"/>
              <a:gd name="connsiteX9" fmla="*/ 228600 w 2133474"/>
              <a:gd name="connsiteY9" fmla="*/ 0 h 45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474" h="457201">
                <a:moveTo>
                  <a:pt x="228600" y="0"/>
                </a:moveTo>
                <a:lnTo>
                  <a:pt x="1675826" y="0"/>
                </a:lnTo>
                <a:lnTo>
                  <a:pt x="1740062" y="0"/>
                </a:lnTo>
                <a:lnTo>
                  <a:pt x="2133474" y="0"/>
                </a:lnTo>
                <a:lnTo>
                  <a:pt x="2133474" y="457201"/>
                </a:lnTo>
                <a:lnTo>
                  <a:pt x="1675826" y="457201"/>
                </a:lnTo>
                <a:lnTo>
                  <a:pt x="1675826" y="457200"/>
                </a:lnTo>
                <a:lnTo>
                  <a:pt x="228600" y="457200"/>
                </a:lnTo>
                <a:cubicBezTo>
                  <a:pt x="102348" y="457200"/>
                  <a:pt x="0" y="354852"/>
                  <a:pt x="0" y="228600"/>
                </a:cubicBezTo>
                <a:cubicBezTo>
                  <a:pt x="0" y="102348"/>
                  <a:pt x="102348" y="0"/>
                  <a:pt x="228600" y="0"/>
                </a:cubicBezTo>
                <a:close/>
              </a:path>
            </a:pathLst>
          </a:custGeom>
          <a:pattFill prst="wdUpDiag">
            <a:fgClr>
              <a:srgbClr val="0083D4"/>
            </a:fgClr>
            <a:bgClr>
              <a:srgbClr val="0078B5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>
              <a:latin typeface="Bahnschrift" panose="020B0502040204020203" pitchFamily="34" charset="0"/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00B76D3-E5CB-584B-8485-107E6DA2057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16003" y="1280160"/>
            <a:ext cx="3683465" cy="47601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Add </a:t>
            </a:r>
          </a:p>
          <a:p>
            <a:r>
              <a:rPr lang="en-US"/>
              <a:t>picture </a:t>
            </a:r>
          </a:p>
          <a:p>
            <a:r>
              <a:rPr lang="en-US"/>
              <a:t>here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EF01E507-B143-AA49-A98D-4AA5142F500D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274309" y="1280159"/>
            <a:ext cx="3683465" cy="47601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Add </a:t>
            </a:r>
          </a:p>
          <a:p>
            <a:r>
              <a:rPr lang="en-US"/>
              <a:t>picture </a:t>
            </a:r>
          </a:p>
          <a:p>
            <a:r>
              <a:rPr lang="en-US"/>
              <a:t>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E45F1186-F6AE-6042-B37D-0AC4C0E9878A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132615" y="1280159"/>
            <a:ext cx="3683465" cy="47601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Add </a:t>
            </a:r>
          </a:p>
          <a:p>
            <a:r>
              <a:rPr lang="en-US"/>
              <a:t>picture </a:t>
            </a:r>
          </a:p>
          <a:p>
            <a:r>
              <a:rPr lang="en-US"/>
              <a:t>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35ABBA1-DF6D-1242-BBD7-3BBA1DCD9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080" y="334646"/>
            <a:ext cx="11430000" cy="710246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78B5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9" name="Picture 8">
            <a:extLst>
              <a:ext uri="{FF2B5EF4-FFF2-40B4-BE49-F238E27FC236}">
                <a16:creationId xmlns:a16="http://schemas.microsoft.com/office/drawing/2014/main" id="{2930A777-F70D-AA41-BB36-085839299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90681" y="6312441"/>
            <a:ext cx="1240076" cy="310019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2D1439DB-4163-6B45-B02F-7B1B6E9CF1CD}"/>
              </a:ext>
            </a:extLst>
          </p:cNvPr>
          <p:cNvSpPr/>
          <p:nvPr/>
        </p:nvSpPr>
        <p:spPr>
          <a:xfrm>
            <a:off x="11736209" y="6312441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B22369BC-3A6B-EE48-9676-A59F4FA02A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6679" y="6331435"/>
            <a:ext cx="373380" cy="236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78B5"/>
                </a:solidFill>
                <a:latin typeface="Bahnschrift" panose="020B0502040204020203" pitchFamily="34" charset="0"/>
              </a:defRPr>
            </a:lvl1pPr>
          </a:lstStyle>
          <a:p>
            <a:fld id="{8D7FC446-F588-1E49-A4AF-0F7EB71D2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5895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picture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C64D08C-796E-FF45-B6E6-E6BFB4CFFE38}"/>
              </a:ext>
            </a:extLst>
          </p:cNvPr>
          <p:cNvSpPr/>
          <p:nvPr/>
        </p:nvSpPr>
        <p:spPr>
          <a:xfrm>
            <a:off x="0" y="416406"/>
            <a:ext cx="261257" cy="542382"/>
          </a:xfrm>
          <a:prstGeom prst="rect">
            <a:avLst/>
          </a:prstGeom>
          <a:pattFill prst="wdUpDiag">
            <a:fgClr>
              <a:srgbClr val="0083D4"/>
            </a:fgClr>
            <a:bgClr>
              <a:srgbClr val="0078B5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Bahnschrift" panose="020B0502040204020203" pitchFamily="34" charset="0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0E4762C-6550-7146-9B44-2C82C1FEE13D}"/>
              </a:ext>
            </a:extLst>
          </p:cNvPr>
          <p:cNvSpPr/>
          <p:nvPr/>
        </p:nvSpPr>
        <p:spPr>
          <a:xfrm>
            <a:off x="10082507" y="6214189"/>
            <a:ext cx="2133474" cy="457201"/>
          </a:xfrm>
          <a:custGeom>
            <a:avLst/>
            <a:gdLst>
              <a:gd name="connsiteX0" fmla="*/ 228600 w 2133474"/>
              <a:gd name="connsiteY0" fmla="*/ 0 h 457201"/>
              <a:gd name="connsiteX1" fmla="*/ 1675826 w 2133474"/>
              <a:gd name="connsiteY1" fmla="*/ 0 h 457201"/>
              <a:gd name="connsiteX2" fmla="*/ 1740062 w 2133474"/>
              <a:gd name="connsiteY2" fmla="*/ 0 h 457201"/>
              <a:gd name="connsiteX3" fmla="*/ 2133474 w 2133474"/>
              <a:gd name="connsiteY3" fmla="*/ 0 h 457201"/>
              <a:gd name="connsiteX4" fmla="*/ 2133474 w 2133474"/>
              <a:gd name="connsiteY4" fmla="*/ 457201 h 457201"/>
              <a:gd name="connsiteX5" fmla="*/ 1675826 w 2133474"/>
              <a:gd name="connsiteY5" fmla="*/ 457201 h 457201"/>
              <a:gd name="connsiteX6" fmla="*/ 1675826 w 2133474"/>
              <a:gd name="connsiteY6" fmla="*/ 457200 h 457201"/>
              <a:gd name="connsiteX7" fmla="*/ 228600 w 2133474"/>
              <a:gd name="connsiteY7" fmla="*/ 457200 h 457201"/>
              <a:gd name="connsiteX8" fmla="*/ 0 w 2133474"/>
              <a:gd name="connsiteY8" fmla="*/ 228600 h 457201"/>
              <a:gd name="connsiteX9" fmla="*/ 228600 w 2133474"/>
              <a:gd name="connsiteY9" fmla="*/ 0 h 45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474" h="457201">
                <a:moveTo>
                  <a:pt x="228600" y="0"/>
                </a:moveTo>
                <a:lnTo>
                  <a:pt x="1675826" y="0"/>
                </a:lnTo>
                <a:lnTo>
                  <a:pt x="1740062" y="0"/>
                </a:lnTo>
                <a:lnTo>
                  <a:pt x="2133474" y="0"/>
                </a:lnTo>
                <a:lnTo>
                  <a:pt x="2133474" y="457201"/>
                </a:lnTo>
                <a:lnTo>
                  <a:pt x="1675826" y="457201"/>
                </a:lnTo>
                <a:lnTo>
                  <a:pt x="1675826" y="457200"/>
                </a:lnTo>
                <a:lnTo>
                  <a:pt x="228600" y="457200"/>
                </a:lnTo>
                <a:cubicBezTo>
                  <a:pt x="102348" y="457200"/>
                  <a:pt x="0" y="354852"/>
                  <a:pt x="0" y="228600"/>
                </a:cubicBezTo>
                <a:cubicBezTo>
                  <a:pt x="0" y="102348"/>
                  <a:pt x="102348" y="0"/>
                  <a:pt x="228600" y="0"/>
                </a:cubicBezTo>
                <a:close/>
              </a:path>
            </a:pathLst>
          </a:custGeom>
          <a:pattFill prst="wdUpDiag">
            <a:fgClr>
              <a:srgbClr val="0083D4"/>
            </a:fgClr>
            <a:bgClr>
              <a:srgbClr val="0078B5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>
              <a:latin typeface="Bahnschrift" panose="020B0502040204020203" pitchFamily="34" charset="0"/>
            </a:endParaRP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996347C6-2EEB-F045-9CAC-B74CAC366683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189785" y="1259839"/>
            <a:ext cx="5614572" cy="23016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Add </a:t>
            </a:r>
          </a:p>
          <a:p>
            <a:r>
              <a:rPr lang="en-US"/>
              <a:t>picture </a:t>
            </a:r>
          </a:p>
          <a:p>
            <a:r>
              <a:rPr lang="en-US"/>
              <a:t>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6BB071E-E9B3-9241-8CE1-EE1449B42BDF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189784" y="3750364"/>
            <a:ext cx="5614573" cy="23016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Add </a:t>
            </a:r>
          </a:p>
          <a:p>
            <a:r>
              <a:rPr lang="en-US"/>
              <a:t>picture </a:t>
            </a:r>
          </a:p>
          <a:p>
            <a:r>
              <a:rPr lang="en-US"/>
              <a:t>here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F1DB7F8-214E-F144-9184-F47B0FC634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080" y="334646"/>
            <a:ext cx="11430000" cy="710246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78B5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8442851-BAE7-894C-9580-7E5C183675B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387644" y="1259839"/>
            <a:ext cx="5614572" cy="23016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Add </a:t>
            </a:r>
          </a:p>
          <a:p>
            <a:r>
              <a:rPr lang="en-US"/>
              <a:t>picture </a:t>
            </a:r>
          </a:p>
          <a:p>
            <a:r>
              <a:rPr lang="en-US"/>
              <a:t>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F798F13-5C82-6F49-8839-02FF3E011F0E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387641" y="3750364"/>
            <a:ext cx="5614573" cy="23016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Add </a:t>
            </a:r>
          </a:p>
          <a:p>
            <a:r>
              <a:rPr lang="en-US"/>
              <a:t>picture </a:t>
            </a:r>
          </a:p>
          <a:p>
            <a:r>
              <a:rPr lang="en-US"/>
              <a:t>here</a:t>
            </a:r>
          </a:p>
        </p:txBody>
      </p:sp>
      <p:pic>
        <p:nvPicPr>
          <p:cNvPr id="21" name="Picture 8">
            <a:extLst>
              <a:ext uri="{FF2B5EF4-FFF2-40B4-BE49-F238E27FC236}">
                <a16:creationId xmlns:a16="http://schemas.microsoft.com/office/drawing/2014/main" id="{F7F703DC-014A-514C-B167-D1EE82897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90681" y="6312441"/>
            <a:ext cx="1240076" cy="310019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8D8CBF9B-C757-F84B-AE6B-F2BD9D6E4E4B}"/>
              </a:ext>
            </a:extLst>
          </p:cNvPr>
          <p:cNvSpPr/>
          <p:nvPr/>
        </p:nvSpPr>
        <p:spPr>
          <a:xfrm>
            <a:off x="11736209" y="6312441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70606631-BB6A-AB48-9926-ED90990EC5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6679" y="6331435"/>
            <a:ext cx="373380" cy="236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78B5"/>
                </a:solidFill>
                <a:latin typeface="Bahnschrift" panose="020B0502040204020203" pitchFamily="34" charset="0"/>
              </a:defRPr>
            </a:lvl1pPr>
          </a:lstStyle>
          <a:p>
            <a:fld id="{8D7FC446-F588-1E49-A4AF-0F7EB71D2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2803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-picture w/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B46DE2-38E3-B849-8AC7-8276E59B8A7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Add </a:t>
            </a:r>
          </a:p>
          <a:p>
            <a:r>
              <a:rPr lang="en-US"/>
              <a:t>picture </a:t>
            </a:r>
          </a:p>
          <a:p>
            <a:r>
              <a:rPr lang="en-US"/>
              <a:t>here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D6CC91-6E02-7644-8DC4-8F4A1CEC9144}"/>
              </a:ext>
            </a:extLst>
          </p:cNvPr>
          <p:cNvSpPr/>
          <p:nvPr/>
        </p:nvSpPr>
        <p:spPr>
          <a:xfrm>
            <a:off x="0" y="416406"/>
            <a:ext cx="261257" cy="542382"/>
          </a:xfrm>
          <a:prstGeom prst="rect">
            <a:avLst/>
          </a:prstGeom>
          <a:pattFill prst="wdUpDiag">
            <a:fgClr>
              <a:srgbClr val="0083D4"/>
            </a:fgClr>
            <a:bgClr>
              <a:srgbClr val="0078B5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Bahnschrift" panose="020B0502040204020203" pitchFamily="34" charset="0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C081EC62-A291-974F-88E8-B22504E09773}"/>
              </a:ext>
            </a:extLst>
          </p:cNvPr>
          <p:cNvSpPr/>
          <p:nvPr/>
        </p:nvSpPr>
        <p:spPr>
          <a:xfrm>
            <a:off x="10082507" y="6214189"/>
            <a:ext cx="2133474" cy="457201"/>
          </a:xfrm>
          <a:custGeom>
            <a:avLst/>
            <a:gdLst>
              <a:gd name="connsiteX0" fmla="*/ 228600 w 2133474"/>
              <a:gd name="connsiteY0" fmla="*/ 0 h 457201"/>
              <a:gd name="connsiteX1" fmla="*/ 1675826 w 2133474"/>
              <a:gd name="connsiteY1" fmla="*/ 0 h 457201"/>
              <a:gd name="connsiteX2" fmla="*/ 1740062 w 2133474"/>
              <a:gd name="connsiteY2" fmla="*/ 0 h 457201"/>
              <a:gd name="connsiteX3" fmla="*/ 2133474 w 2133474"/>
              <a:gd name="connsiteY3" fmla="*/ 0 h 457201"/>
              <a:gd name="connsiteX4" fmla="*/ 2133474 w 2133474"/>
              <a:gd name="connsiteY4" fmla="*/ 457201 h 457201"/>
              <a:gd name="connsiteX5" fmla="*/ 1675826 w 2133474"/>
              <a:gd name="connsiteY5" fmla="*/ 457201 h 457201"/>
              <a:gd name="connsiteX6" fmla="*/ 1675826 w 2133474"/>
              <a:gd name="connsiteY6" fmla="*/ 457200 h 457201"/>
              <a:gd name="connsiteX7" fmla="*/ 228600 w 2133474"/>
              <a:gd name="connsiteY7" fmla="*/ 457200 h 457201"/>
              <a:gd name="connsiteX8" fmla="*/ 0 w 2133474"/>
              <a:gd name="connsiteY8" fmla="*/ 228600 h 457201"/>
              <a:gd name="connsiteX9" fmla="*/ 228600 w 2133474"/>
              <a:gd name="connsiteY9" fmla="*/ 0 h 45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474" h="457201">
                <a:moveTo>
                  <a:pt x="228600" y="0"/>
                </a:moveTo>
                <a:lnTo>
                  <a:pt x="1675826" y="0"/>
                </a:lnTo>
                <a:lnTo>
                  <a:pt x="1740062" y="0"/>
                </a:lnTo>
                <a:lnTo>
                  <a:pt x="2133474" y="0"/>
                </a:lnTo>
                <a:lnTo>
                  <a:pt x="2133474" y="457201"/>
                </a:lnTo>
                <a:lnTo>
                  <a:pt x="1675826" y="457201"/>
                </a:lnTo>
                <a:lnTo>
                  <a:pt x="1675826" y="457200"/>
                </a:lnTo>
                <a:lnTo>
                  <a:pt x="228600" y="457200"/>
                </a:lnTo>
                <a:cubicBezTo>
                  <a:pt x="102348" y="457200"/>
                  <a:pt x="0" y="354852"/>
                  <a:pt x="0" y="228600"/>
                </a:cubicBezTo>
                <a:cubicBezTo>
                  <a:pt x="0" y="102348"/>
                  <a:pt x="102348" y="0"/>
                  <a:pt x="228600" y="0"/>
                </a:cubicBezTo>
                <a:close/>
              </a:path>
            </a:pathLst>
          </a:custGeom>
          <a:pattFill prst="wdUpDiag">
            <a:fgClr>
              <a:srgbClr val="0083D4"/>
            </a:fgClr>
            <a:bgClr>
              <a:srgbClr val="0078B5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>
              <a:latin typeface="Bahnschrift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9A31D0-4D77-3A4A-81E9-6E38DD44E0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5920" y="334647"/>
            <a:ext cx="5270421" cy="710246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anchor="ctr">
            <a:noAutofit/>
          </a:bodyPr>
          <a:lstStyle>
            <a:lvl1pPr>
              <a:defRPr sz="4000">
                <a:solidFill>
                  <a:srgbClr val="0078B5"/>
                </a:solidFill>
              </a:defRPr>
            </a:lvl1pPr>
          </a:lstStyle>
          <a:p>
            <a:r>
              <a:rPr lang="en-US"/>
              <a:t>Edit Master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1A37E26C-63F6-9641-951C-9B890FA6D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90681" y="6312441"/>
            <a:ext cx="1240076" cy="310019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7AAF9A6-CBBA-4440-841B-4578D32EE206}"/>
              </a:ext>
            </a:extLst>
          </p:cNvPr>
          <p:cNvSpPr/>
          <p:nvPr/>
        </p:nvSpPr>
        <p:spPr>
          <a:xfrm>
            <a:off x="11736209" y="6312441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BB8B833-BDE9-0A44-864F-D0E93482B0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6679" y="6331435"/>
            <a:ext cx="373380" cy="236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78B5"/>
                </a:solidFill>
                <a:latin typeface="Bahnschrift" panose="020B0502040204020203" pitchFamily="34" charset="0"/>
              </a:defRPr>
            </a:lvl1pPr>
          </a:lstStyle>
          <a:p>
            <a:fld id="{8D7FC446-F588-1E49-A4AF-0F7EB71D2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7185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64314E7-7CC9-C34A-999B-510DD0C4FA76}"/>
              </a:ext>
            </a:extLst>
          </p:cNvPr>
          <p:cNvSpPr/>
          <p:nvPr/>
        </p:nvSpPr>
        <p:spPr>
          <a:xfrm>
            <a:off x="0" y="416406"/>
            <a:ext cx="261257" cy="542382"/>
          </a:xfrm>
          <a:prstGeom prst="rect">
            <a:avLst/>
          </a:prstGeom>
          <a:pattFill prst="wdUpDiag">
            <a:fgClr>
              <a:srgbClr val="0083D4"/>
            </a:fgClr>
            <a:bgClr>
              <a:srgbClr val="0078B5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Bahnschrift" panose="020B0502040204020203" pitchFamily="34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31407E5E-FDA6-A04C-A8DB-E90AA22231FC}"/>
              </a:ext>
            </a:extLst>
          </p:cNvPr>
          <p:cNvSpPr/>
          <p:nvPr/>
        </p:nvSpPr>
        <p:spPr>
          <a:xfrm>
            <a:off x="10082507" y="6214189"/>
            <a:ext cx="2133474" cy="457201"/>
          </a:xfrm>
          <a:custGeom>
            <a:avLst/>
            <a:gdLst>
              <a:gd name="connsiteX0" fmla="*/ 228600 w 2133474"/>
              <a:gd name="connsiteY0" fmla="*/ 0 h 457201"/>
              <a:gd name="connsiteX1" fmla="*/ 1675826 w 2133474"/>
              <a:gd name="connsiteY1" fmla="*/ 0 h 457201"/>
              <a:gd name="connsiteX2" fmla="*/ 1740062 w 2133474"/>
              <a:gd name="connsiteY2" fmla="*/ 0 h 457201"/>
              <a:gd name="connsiteX3" fmla="*/ 2133474 w 2133474"/>
              <a:gd name="connsiteY3" fmla="*/ 0 h 457201"/>
              <a:gd name="connsiteX4" fmla="*/ 2133474 w 2133474"/>
              <a:gd name="connsiteY4" fmla="*/ 457201 h 457201"/>
              <a:gd name="connsiteX5" fmla="*/ 1675826 w 2133474"/>
              <a:gd name="connsiteY5" fmla="*/ 457201 h 457201"/>
              <a:gd name="connsiteX6" fmla="*/ 1675826 w 2133474"/>
              <a:gd name="connsiteY6" fmla="*/ 457200 h 457201"/>
              <a:gd name="connsiteX7" fmla="*/ 228600 w 2133474"/>
              <a:gd name="connsiteY7" fmla="*/ 457200 h 457201"/>
              <a:gd name="connsiteX8" fmla="*/ 0 w 2133474"/>
              <a:gd name="connsiteY8" fmla="*/ 228600 h 457201"/>
              <a:gd name="connsiteX9" fmla="*/ 228600 w 2133474"/>
              <a:gd name="connsiteY9" fmla="*/ 0 h 45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474" h="457201">
                <a:moveTo>
                  <a:pt x="228600" y="0"/>
                </a:moveTo>
                <a:lnTo>
                  <a:pt x="1675826" y="0"/>
                </a:lnTo>
                <a:lnTo>
                  <a:pt x="1740062" y="0"/>
                </a:lnTo>
                <a:lnTo>
                  <a:pt x="2133474" y="0"/>
                </a:lnTo>
                <a:lnTo>
                  <a:pt x="2133474" y="457201"/>
                </a:lnTo>
                <a:lnTo>
                  <a:pt x="1675826" y="457201"/>
                </a:lnTo>
                <a:lnTo>
                  <a:pt x="1675826" y="457200"/>
                </a:lnTo>
                <a:lnTo>
                  <a:pt x="228600" y="457200"/>
                </a:lnTo>
                <a:cubicBezTo>
                  <a:pt x="102348" y="457200"/>
                  <a:pt x="0" y="354852"/>
                  <a:pt x="0" y="228600"/>
                </a:cubicBezTo>
                <a:cubicBezTo>
                  <a:pt x="0" y="102348"/>
                  <a:pt x="102348" y="0"/>
                  <a:pt x="228600" y="0"/>
                </a:cubicBezTo>
                <a:close/>
              </a:path>
            </a:pathLst>
          </a:custGeom>
          <a:pattFill prst="wdUpDiag">
            <a:fgClr>
              <a:srgbClr val="0083D4"/>
            </a:fgClr>
            <a:bgClr>
              <a:srgbClr val="0078B5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>
              <a:latin typeface="Bahnschrift" panose="020B0502040204020203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52C7793-ECF6-244F-96E2-A49243968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080" y="334646"/>
            <a:ext cx="11430000" cy="710246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78B5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320F88D2-ACD9-E94D-A553-C4AF13452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90681" y="6312441"/>
            <a:ext cx="1240076" cy="310019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091C2358-A7F9-3040-97B2-1E4C228EDD21}"/>
              </a:ext>
            </a:extLst>
          </p:cNvPr>
          <p:cNvSpPr/>
          <p:nvPr/>
        </p:nvSpPr>
        <p:spPr>
          <a:xfrm>
            <a:off x="11736209" y="6312441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D767E7D-D067-8149-8E99-D30442F81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6679" y="6331435"/>
            <a:ext cx="373380" cy="236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78B5"/>
                </a:solidFill>
                <a:latin typeface="Bahnschrift" panose="020B0502040204020203" pitchFamily="34" charset="0"/>
              </a:defRPr>
            </a:lvl1pPr>
          </a:lstStyle>
          <a:p>
            <a:fld id="{8D7FC446-F588-1E49-A4AF-0F7EB71D2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2103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6F30EEE4-4E8F-DB49-A819-B8F604AAD331}"/>
              </a:ext>
            </a:extLst>
          </p:cNvPr>
          <p:cNvSpPr/>
          <p:nvPr/>
        </p:nvSpPr>
        <p:spPr>
          <a:xfrm>
            <a:off x="10082507" y="6214189"/>
            <a:ext cx="2133474" cy="457201"/>
          </a:xfrm>
          <a:custGeom>
            <a:avLst/>
            <a:gdLst>
              <a:gd name="connsiteX0" fmla="*/ 228600 w 2133474"/>
              <a:gd name="connsiteY0" fmla="*/ 0 h 457201"/>
              <a:gd name="connsiteX1" fmla="*/ 1675826 w 2133474"/>
              <a:gd name="connsiteY1" fmla="*/ 0 h 457201"/>
              <a:gd name="connsiteX2" fmla="*/ 1740062 w 2133474"/>
              <a:gd name="connsiteY2" fmla="*/ 0 h 457201"/>
              <a:gd name="connsiteX3" fmla="*/ 2133474 w 2133474"/>
              <a:gd name="connsiteY3" fmla="*/ 0 h 457201"/>
              <a:gd name="connsiteX4" fmla="*/ 2133474 w 2133474"/>
              <a:gd name="connsiteY4" fmla="*/ 457201 h 457201"/>
              <a:gd name="connsiteX5" fmla="*/ 1675826 w 2133474"/>
              <a:gd name="connsiteY5" fmla="*/ 457201 h 457201"/>
              <a:gd name="connsiteX6" fmla="*/ 1675826 w 2133474"/>
              <a:gd name="connsiteY6" fmla="*/ 457200 h 457201"/>
              <a:gd name="connsiteX7" fmla="*/ 228600 w 2133474"/>
              <a:gd name="connsiteY7" fmla="*/ 457200 h 457201"/>
              <a:gd name="connsiteX8" fmla="*/ 0 w 2133474"/>
              <a:gd name="connsiteY8" fmla="*/ 228600 h 457201"/>
              <a:gd name="connsiteX9" fmla="*/ 228600 w 2133474"/>
              <a:gd name="connsiteY9" fmla="*/ 0 h 45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474" h="457201">
                <a:moveTo>
                  <a:pt x="228600" y="0"/>
                </a:moveTo>
                <a:lnTo>
                  <a:pt x="1675826" y="0"/>
                </a:lnTo>
                <a:lnTo>
                  <a:pt x="1740062" y="0"/>
                </a:lnTo>
                <a:lnTo>
                  <a:pt x="2133474" y="0"/>
                </a:lnTo>
                <a:lnTo>
                  <a:pt x="2133474" y="457201"/>
                </a:lnTo>
                <a:lnTo>
                  <a:pt x="1675826" y="457201"/>
                </a:lnTo>
                <a:lnTo>
                  <a:pt x="1675826" y="457200"/>
                </a:lnTo>
                <a:lnTo>
                  <a:pt x="228600" y="457200"/>
                </a:lnTo>
                <a:cubicBezTo>
                  <a:pt x="102348" y="457200"/>
                  <a:pt x="0" y="354852"/>
                  <a:pt x="0" y="228600"/>
                </a:cubicBezTo>
                <a:cubicBezTo>
                  <a:pt x="0" y="102348"/>
                  <a:pt x="102348" y="0"/>
                  <a:pt x="228600" y="0"/>
                </a:cubicBezTo>
                <a:close/>
              </a:path>
            </a:pathLst>
          </a:custGeom>
          <a:pattFill prst="wdUpDiag">
            <a:fgClr>
              <a:srgbClr val="0083D4"/>
            </a:fgClr>
            <a:bgClr>
              <a:srgbClr val="0078B5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>
              <a:latin typeface="Bahnschrift" panose="020B0502040204020203" pitchFamily="34" charset="0"/>
            </a:endParaRP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26F09DE9-C1D1-3F47-A9C4-375E8C07F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90681" y="6312441"/>
            <a:ext cx="1240076" cy="31001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29467CF-36DB-4B4F-A17C-71955183CFFA}"/>
              </a:ext>
            </a:extLst>
          </p:cNvPr>
          <p:cNvSpPr/>
          <p:nvPr/>
        </p:nvSpPr>
        <p:spPr>
          <a:xfrm>
            <a:off x="11736209" y="6312441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D7D639-E472-424D-903A-F1EA38B446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6679" y="6331435"/>
            <a:ext cx="373380" cy="236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78B5"/>
                </a:solidFill>
                <a:latin typeface="Bahnschrift" panose="020B0502040204020203" pitchFamily="34" charset="0"/>
              </a:defRPr>
            </a:lvl1pPr>
          </a:lstStyle>
          <a:p>
            <a:fld id="{8D7FC446-F588-1E49-A4AF-0F7EB71D2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878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pattFill prst="wdUpDiag">
          <a:fgClr>
            <a:srgbClr val="0083D4"/>
          </a:fgClr>
          <a:bgClr>
            <a:srgbClr val="0078B5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608028-1CB1-6F4B-9AF9-37896BD97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56675" y="2153284"/>
            <a:ext cx="2478650" cy="6196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356F39-34B6-3A46-B5C1-BA21F7BEB062}"/>
              </a:ext>
            </a:extLst>
          </p:cNvPr>
          <p:cNvSpPr txBox="1"/>
          <p:nvPr/>
        </p:nvSpPr>
        <p:spPr>
          <a:xfrm>
            <a:off x="2791691" y="3262740"/>
            <a:ext cx="6608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i="0">
                <a:solidFill>
                  <a:schemeClr val="bg1"/>
                </a:solidFill>
                <a:latin typeface="Bahnschrift" panose="020B0502040204020203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282241698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Closing">
    <p:bg>
      <p:bgPr>
        <a:pattFill prst="wdUpDiag">
          <a:fgClr>
            <a:srgbClr val="0083D4"/>
          </a:fgClr>
          <a:bgClr>
            <a:srgbClr val="0078B5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2AD46-D549-3741-A710-62A5B54CAF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262740"/>
            <a:ext cx="9144000" cy="1816768"/>
          </a:xfrm>
          <a:prstGeom prst="rect">
            <a:avLst/>
          </a:prstGeom>
        </p:spPr>
        <p:txBody>
          <a:bodyPr anchor="t"/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/>
              <a:t>Custom closing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86F17652-DA3F-794F-9C8F-D477BE449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56675" y="2153284"/>
            <a:ext cx="2478650" cy="61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9559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F1CF0E-1DB0-D446-B687-0F8FACE34E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32" y="0"/>
            <a:ext cx="1217506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E3CBFB-6FD0-1848-869E-DAA9246930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2240" y="1494119"/>
            <a:ext cx="2347521" cy="185234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CCBA95-9BE0-4747-A7E5-7F7630BF103C}"/>
              </a:ext>
            </a:extLst>
          </p:cNvPr>
          <p:cNvSpPr txBox="1">
            <a:spLocks/>
          </p:cNvSpPr>
          <p:nvPr userDrawn="1"/>
        </p:nvSpPr>
        <p:spPr>
          <a:xfrm>
            <a:off x="609600" y="3788722"/>
            <a:ext cx="10972800" cy="1106921"/>
          </a:xfrm>
          <a:prstGeom prst="rect">
            <a:avLst/>
          </a:prstGeom>
        </p:spPr>
        <p:txBody>
          <a:bodyPr lIns="0" tIns="640080" rIns="0" bIns="0" anchor="ctr" anchorCtr="0">
            <a:noAutofit/>
          </a:bodyPr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9600" b="1" kern="1200">
                <a:solidFill>
                  <a:srgbClr val="FFB918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14345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/ subhead">
    <p:bg>
      <p:bgPr>
        <a:pattFill prst="wdUpDiag">
          <a:fgClr>
            <a:srgbClr val="0083D4"/>
          </a:fgClr>
          <a:bgClr>
            <a:srgbClr val="0078B5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64C61B3-416E-054D-9E1C-BC5165D901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483" y="1207042"/>
            <a:ext cx="10519966" cy="275776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Cover Title (Option 2)</a:t>
            </a:r>
            <a:br>
              <a:rPr lang="en-US"/>
            </a:br>
            <a:r>
              <a:rPr lang="en-US"/>
              <a:t>Click to Add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B0927B1-5473-7E4D-80CD-D60397B0E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1432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9028B50-4F98-A24F-ADDD-EEF7BD91A313}"/>
              </a:ext>
            </a:extLst>
          </p:cNvPr>
          <p:cNvCxnSpPr/>
          <p:nvPr/>
        </p:nvCxnSpPr>
        <p:spPr>
          <a:xfrm>
            <a:off x="838200" y="4060280"/>
            <a:ext cx="10509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>
            <a:extLst>
              <a:ext uri="{FF2B5EF4-FFF2-40B4-BE49-F238E27FC236}">
                <a16:creationId xmlns:a16="http://schemas.microsoft.com/office/drawing/2014/main" id="{06C7B3A4-D139-8141-B14B-C354073C8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784266" y="685074"/>
            <a:ext cx="2623467" cy="65586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3F901-FA23-E547-A003-9B962C65FA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52254" y="5936388"/>
            <a:ext cx="4670425" cy="4730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Date (optional)</a:t>
            </a:r>
          </a:p>
        </p:txBody>
      </p:sp>
    </p:spTree>
    <p:extLst>
      <p:ext uri="{BB962C8B-B14F-4D97-AF65-F5344CB8AC3E}">
        <p14:creationId xmlns:p14="http://schemas.microsoft.com/office/powerpoint/2010/main" val="104729105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EB1FC-403A-9F4E-B95F-3B6DE76B05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080" y="334646"/>
            <a:ext cx="11430000" cy="710246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78B5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911E8-1B94-E448-A9A2-39B306EB4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80" y="1259840"/>
            <a:ext cx="11430000" cy="4833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4E3812-0330-C744-B0AF-9A2432076ACC}"/>
              </a:ext>
            </a:extLst>
          </p:cNvPr>
          <p:cNvSpPr/>
          <p:nvPr/>
        </p:nvSpPr>
        <p:spPr>
          <a:xfrm>
            <a:off x="0" y="416406"/>
            <a:ext cx="261257" cy="542382"/>
          </a:xfrm>
          <a:prstGeom prst="rect">
            <a:avLst/>
          </a:prstGeom>
          <a:pattFill prst="wdUpDiag">
            <a:fgClr>
              <a:srgbClr val="0083D4"/>
            </a:fgClr>
            <a:bgClr>
              <a:srgbClr val="0078B5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Bahnschrift" panose="020B0502040204020203" pitchFamily="34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003F4720-40F5-2147-94F2-B1F091E6C1B6}"/>
              </a:ext>
            </a:extLst>
          </p:cNvPr>
          <p:cNvSpPr/>
          <p:nvPr/>
        </p:nvSpPr>
        <p:spPr>
          <a:xfrm>
            <a:off x="10082507" y="6214189"/>
            <a:ext cx="2133474" cy="457201"/>
          </a:xfrm>
          <a:custGeom>
            <a:avLst/>
            <a:gdLst>
              <a:gd name="connsiteX0" fmla="*/ 228600 w 2133474"/>
              <a:gd name="connsiteY0" fmla="*/ 0 h 457201"/>
              <a:gd name="connsiteX1" fmla="*/ 1675826 w 2133474"/>
              <a:gd name="connsiteY1" fmla="*/ 0 h 457201"/>
              <a:gd name="connsiteX2" fmla="*/ 1740062 w 2133474"/>
              <a:gd name="connsiteY2" fmla="*/ 0 h 457201"/>
              <a:gd name="connsiteX3" fmla="*/ 2133474 w 2133474"/>
              <a:gd name="connsiteY3" fmla="*/ 0 h 457201"/>
              <a:gd name="connsiteX4" fmla="*/ 2133474 w 2133474"/>
              <a:gd name="connsiteY4" fmla="*/ 457201 h 457201"/>
              <a:gd name="connsiteX5" fmla="*/ 1675826 w 2133474"/>
              <a:gd name="connsiteY5" fmla="*/ 457201 h 457201"/>
              <a:gd name="connsiteX6" fmla="*/ 1675826 w 2133474"/>
              <a:gd name="connsiteY6" fmla="*/ 457200 h 457201"/>
              <a:gd name="connsiteX7" fmla="*/ 228600 w 2133474"/>
              <a:gd name="connsiteY7" fmla="*/ 457200 h 457201"/>
              <a:gd name="connsiteX8" fmla="*/ 0 w 2133474"/>
              <a:gd name="connsiteY8" fmla="*/ 228600 h 457201"/>
              <a:gd name="connsiteX9" fmla="*/ 228600 w 2133474"/>
              <a:gd name="connsiteY9" fmla="*/ 0 h 45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474" h="457201">
                <a:moveTo>
                  <a:pt x="228600" y="0"/>
                </a:moveTo>
                <a:lnTo>
                  <a:pt x="1675826" y="0"/>
                </a:lnTo>
                <a:lnTo>
                  <a:pt x="1740062" y="0"/>
                </a:lnTo>
                <a:lnTo>
                  <a:pt x="2133474" y="0"/>
                </a:lnTo>
                <a:lnTo>
                  <a:pt x="2133474" y="457201"/>
                </a:lnTo>
                <a:lnTo>
                  <a:pt x="1675826" y="457201"/>
                </a:lnTo>
                <a:lnTo>
                  <a:pt x="1675826" y="457200"/>
                </a:lnTo>
                <a:lnTo>
                  <a:pt x="228600" y="457200"/>
                </a:lnTo>
                <a:cubicBezTo>
                  <a:pt x="102348" y="457200"/>
                  <a:pt x="0" y="354852"/>
                  <a:pt x="0" y="228600"/>
                </a:cubicBezTo>
                <a:cubicBezTo>
                  <a:pt x="0" y="102348"/>
                  <a:pt x="102348" y="0"/>
                  <a:pt x="228600" y="0"/>
                </a:cubicBezTo>
                <a:close/>
              </a:path>
            </a:pathLst>
          </a:custGeom>
          <a:pattFill prst="wdUpDiag">
            <a:fgClr>
              <a:srgbClr val="0083D4"/>
            </a:fgClr>
            <a:bgClr>
              <a:srgbClr val="0078B5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>
              <a:latin typeface="Bahnschrift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8D2A03-AB07-294B-8F4E-14D07C5E7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90681" y="6312441"/>
            <a:ext cx="1240076" cy="31001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6484C10-8E41-F848-99A2-1A12B979E563}"/>
              </a:ext>
            </a:extLst>
          </p:cNvPr>
          <p:cNvSpPr/>
          <p:nvPr/>
        </p:nvSpPr>
        <p:spPr>
          <a:xfrm>
            <a:off x="11736209" y="6312441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FF7C8D3-985A-284D-8F92-2569CF8C43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6679" y="6331435"/>
            <a:ext cx="373380" cy="236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78B5"/>
                </a:solidFill>
                <a:latin typeface="Bahnschrift" panose="020B0502040204020203" pitchFamily="34" charset="0"/>
              </a:defRPr>
            </a:lvl1pPr>
          </a:lstStyle>
          <a:p>
            <a:fld id="{8D7FC446-F588-1E49-A4AF-0F7EB71D2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3773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E86A7-E069-C747-AAA3-8F5BFFBB4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1548" y="2326476"/>
            <a:ext cx="10519966" cy="2205047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rgbClr val="0078B5"/>
                </a:solidFill>
              </a:defRPr>
            </a:lvl1pPr>
          </a:lstStyle>
          <a:p>
            <a:r>
              <a:rPr lang="en-US"/>
              <a:t>Section Divider (Option 1)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792FA9B-2C2A-0847-BFF0-00E0BF963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40833" y="6169976"/>
            <a:ext cx="1926603" cy="4816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3E52B8B-A2BE-0040-8704-CD134059C838}"/>
              </a:ext>
            </a:extLst>
          </p:cNvPr>
          <p:cNvSpPr/>
          <p:nvPr/>
        </p:nvSpPr>
        <p:spPr>
          <a:xfrm>
            <a:off x="0" y="2326476"/>
            <a:ext cx="685800" cy="2205047"/>
          </a:xfrm>
          <a:prstGeom prst="rect">
            <a:avLst/>
          </a:prstGeom>
          <a:pattFill prst="wdUpDiag">
            <a:fgClr>
              <a:srgbClr val="0083D4"/>
            </a:fgClr>
            <a:bgClr>
              <a:srgbClr val="0078B5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61702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 2 w/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E86A7-E069-C747-AAA3-8F5BFFBB4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1548" y="2326476"/>
            <a:ext cx="10519966" cy="1500188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0078B5"/>
                </a:solidFill>
              </a:defRPr>
            </a:lvl1pPr>
          </a:lstStyle>
          <a:p>
            <a:r>
              <a:rPr lang="en-US"/>
              <a:t>Section Divider (Option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CC599-3307-904A-A4AC-564B7C950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3882" y="4053885"/>
            <a:ext cx="10515600" cy="485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4A7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2934FAF-8B98-B740-B698-8768B95CAA55}"/>
              </a:ext>
            </a:extLst>
          </p:cNvPr>
          <p:cNvCxnSpPr/>
          <p:nvPr/>
        </p:nvCxnSpPr>
        <p:spPr>
          <a:xfrm>
            <a:off x="838200" y="3958315"/>
            <a:ext cx="10509250" cy="0"/>
          </a:xfrm>
          <a:prstGeom prst="line">
            <a:avLst/>
          </a:prstGeom>
          <a:ln w="28575">
            <a:solidFill>
              <a:srgbClr val="004A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792FA9B-2C2A-0847-BFF0-00E0BF963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40833" y="6169976"/>
            <a:ext cx="1926603" cy="4816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1533DC-935C-DB49-9BA5-ACFB0CE4EECD}"/>
              </a:ext>
            </a:extLst>
          </p:cNvPr>
          <p:cNvSpPr/>
          <p:nvPr/>
        </p:nvSpPr>
        <p:spPr>
          <a:xfrm>
            <a:off x="0" y="2326476"/>
            <a:ext cx="685800" cy="2205047"/>
          </a:xfrm>
          <a:prstGeom prst="rect">
            <a:avLst/>
          </a:prstGeom>
          <a:pattFill prst="wdUpDiag">
            <a:fgClr>
              <a:srgbClr val="0083D4"/>
            </a:fgClr>
            <a:bgClr>
              <a:srgbClr val="0078B5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75969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4D52510-A430-2446-B743-8A97FA853EEB}"/>
              </a:ext>
            </a:extLst>
          </p:cNvPr>
          <p:cNvSpPr/>
          <p:nvPr/>
        </p:nvSpPr>
        <p:spPr>
          <a:xfrm>
            <a:off x="0" y="416406"/>
            <a:ext cx="261257" cy="542382"/>
          </a:xfrm>
          <a:prstGeom prst="rect">
            <a:avLst/>
          </a:prstGeom>
          <a:pattFill prst="wdUpDiag">
            <a:fgClr>
              <a:srgbClr val="0083D4"/>
            </a:fgClr>
            <a:bgClr>
              <a:srgbClr val="0078B5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Bahnschrift" panose="020B0502040204020203" pitchFamily="34" charset="0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B440B234-7349-744B-AD33-DC85DD1D1EC7}"/>
              </a:ext>
            </a:extLst>
          </p:cNvPr>
          <p:cNvSpPr/>
          <p:nvPr/>
        </p:nvSpPr>
        <p:spPr>
          <a:xfrm>
            <a:off x="10082507" y="6214189"/>
            <a:ext cx="2133474" cy="457201"/>
          </a:xfrm>
          <a:custGeom>
            <a:avLst/>
            <a:gdLst>
              <a:gd name="connsiteX0" fmla="*/ 228600 w 2133474"/>
              <a:gd name="connsiteY0" fmla="*/ 0 h 457201"/>
              <a:gd name="connsiteX1" fmla="*/ 1675826 w 2133474"/>
              <a:gd name="connsiteY1" fmla="*/ 0 h 457201"/>
              <a:gd name="connsiteX2" fmla="*/ 1740062 w 2133474"/>
              <a:gd name="connsiteY2" fmla="*/ 0 h 457201"/>
              <a:gd name="connsiteX3" fmla="*/ 2133474 w 2133474"/>
              <a:gd name="connsiteY3" fmla="*/ 0 h 457201"/>
              <a:gd name="connsiteX4" fmla="*/ 2133474 w 2133474"/>
              <a:gd name="connsiteY4" fmla="*/ 457201 h 457201"/>
              <a:gd name="connsiteX5" fmla="*/ 1675826 w 2133474"/>
              <a:gd name="connsiteY5" fmla="*/ 457201 h 457201"/>
              <a:gd name="connsiteX6" fmla="*/ 1675826 w 2133474"/>
              <a:gd name="connsiteY6" fmla="*/ 457200 h 457201"/>
              <a:gd name="connsiteX7" fmla="*/ 228600 w 2133474"/>
              <a:gd name="connsiteY7" fmla="*/ 457200 h 457201"/>
              <a:gd name="connsiteX8" fmla="*/ 0 w 2133474"/>
              <a:gd name="connsiteY8" fmla="*/ 228600 h 457201"/>
              <a:gd name="connsiteX9" fmla="*/ 228600 w 2133474"/>
              <a:gd name="connsiteY9" fmla="*/ 0 h 45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474" h="457201">
                <a:moveTo>
                  <a:pt x="228600" y="0"/>
                </a:moveTo>
                <a:lnTo>
                  <a:pt x="1675826" y="0"/>
                </a:lnTo>
                <a:lnTo>
                  <a:pt x="1740062" y="0"/>
                </a:lnTo>
                <a:lnTo>
                  <a:pt x="2133474" y="0"/>
                </a:lnTo>
                <a:lnTo>
                  <a:pt x="2133474" y="457201"/>
                </a:lnTo>
                <a:lnTo>
                  <a:pt x="1675826" y="457201"/>
                </a:lnTo>
                <a:lnTo>
                  <a:pt x="1675826" y="457200"/>
                </a:lnTo>
                <a:lnTo>
                  <a:pt x="228600" y="457200"/>
                </a:lnTo>
                <a:cubicBezTo>
                  <a:pt x="102348" y="457200"/>
                  <a:pt x="0" y="354852"/>
                  <a:pt x="0" y="228600"/>
                </a:cubicBezTo>
                <a:cubicBezTo>
                  <a:pt x="0" y="102348"/>
                  <a:pt x="102348" y="0"/>
                  <a:pt x="228600" y="0"/>
                </a:cubicBezTo>
                <a:close/>
              </a:path>
            </a:pathLst>
          </a:custGeom>
          <a:pattFill prst="wdUpDiag">
            <a:fgClr>
              <a:srgbClr val="0083D4"/>
            </a:fgClr>
            <a:bgClr>
              <a:srgbClr val="0078B5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>
              <a:latin typeface="Bahnschrift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76F3A-3B84-7D40-B637-67EC872EE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9674" y="1259839"/>
            <a:ext cx="5584565" cy="48333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A04DC-E578-8943-9662-B116952512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1515" y="1259839"/>
            <a:ext cx="5584565" cy="48333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EA80BAD-EA57-8B48-A4E0-1EB1405CFA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080" y="334646"/>
            <a:ext cx="11430000" cy="710246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78B5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8E9F7C85-FFCB-A045-8AB7-142D0E514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90681" y="6312441"/>
            <a:ext cx="1240076" cy="310019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CA4E8646-814E-6F4F-B444-A08CF9279520}"/>
              </a:ext>
            </a:extLst>
          </p:cNvPr>
          <p:cNvSpPr/>
          <p:nvPr/>
        </p:nvSpPr>
        <p:spPr>
          <a:xfrm>
            <a:off x="11736209" y="6312441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11C6A5C-39D4-E143-AAB3-3B616E5C9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6679" y="6331435"/>
            <a:ext cx="373380" cy="236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78B5"/>
                </a:solidFill>
                <a:latin typeface="Bahnschrift" panose="020B0502040204020203" pitchFamily="34" charset="0"/>
              </a:defRPr>
            </a:lvl1pPr>
          </a:lstStyle>
          <a:p>
            <a:fld id="{8D7FC446-F588-1E49-A4AF-0F7EB71D2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6313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item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47E794F-8DED-BC4B-89B8-41A8D18E6159}"/>
              </a:ext>
            </a:extLst>
          </p:cNvPr>
          <p:cNvSpPr/>
          <p:nvPr/>
        </p:nvSpPr>
        <p:spPr>
          <a:xfrm>
            <a:off x="0" y="416406"/>
            <a:ext cx="261257" cy="542382"/>
          </a:xfrm>
          <a:prstGeom prst="rect">
            <a:avLst/>
          </a:prstGeom>
          <a:pattFill prst="wdUpDiag">
            <a:fgClr>
              <a:srgbClr val="0083D4"/>
            </a:fgClr>
            <a:bgClr>
              <a:srgbClr val="0078B5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Bahnschrift" panose="020B0502040204020203" pitchFamily="34" charset="0"/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02295C2-4DC4-F14E-980F-8F6C48ED7AB9}"/>
              </a:ext>
            </a:extLst>
          </p:cNvPr>
          <p:cNvSpPr/>
          <p:nvPr/>
        </p:nvSpPr>
        <p:spPr>
          <a:xfrm>
            <a:off x="10082507" y="6214189"/>
            <a:ext cx="2133474" cy="457201"/>
          </a:xfrm>
          <a:custGeom>
            <a:avLst/>
            <a:gdLst>
              <a:gd name="connsiteX0" fmla="*/ 228600 w 2133474"/>
              <a:gd name="connsiteY0" fmla="*/ 0 h 457201"/>
              <a:gd name="connsiteX1" fmla="*/ 1675826 w 2133474"/>
              <a:gd name="connsiteY1" fmla="*/ 0 h 457201"/>
              <a:gd name="connsiteX2" fmla="*/ 1740062 w 2133474"/>
              <a:gd name="connsiteY2" fmla="*/ 0 h 457201"/>
              <a:gd name="connsiteX3" fmla="*/ 2133474 w 2133474"/>
              <a:gd name="connsiteY3" fmla="*/ 0 h 457201"/>
              <a:gd name="connsiteX4" fmla="*/ 2133474 w 2133474"/>
              <a:gd name="connsiteY4" fmla="*/ 457201 h 457201"/>
              <a:gd name="connsiteX5" fmla="*/ 1675826 w 2133474"/>
              <a:gd name="connsiteY5" fmla="*/ 457201 h 457201"/>
              <a:gd name="connsiteX6" fmla="*/ 1675826 w 2133474"/>
              <a:gd name="connsiteY6" fmla="*/ 457200 h 457201"/>
              <a:gd name="connsiteX7" fmla="*/ 228600 w 2133474"/>
              <a:gd name="connsiteY7" fmla="*/ 457200 h 457201"/>
              <a:gd name="connsiteX8" fmla="*/ 0 w 2133474"/>
              <a:gd name="connsiteY8" fmla="*/ 228600 h 457201"/>
              <a:gd name="connsiteX9" fmla="*/ 228600 w 2133474"/>
              <a:gd name="connsiteY9" fmla="*/ 0 h 45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474" h="457201">
                <a:moveTo>
                  <a:pt x="228600" y="0"/>
                </a:moveTo>
                <a:lnTo>
                  <a:pt x="1675826" y="0"/>
                </a:lnTo>
                <a:lnTo>
                  <a:pt x="1740062" y="0"/>
                </a:lnTo>
                <a:lnTo>
                  <a:pt x="2133474" y="0"/>
                </a:lnTo>
                <a:lnTo>
                  <a:pt x="2133474" y="457201"/>
                </a:lnTo>
                <a:lnTo>
                  <a:pt x="1675826" y="457201"/>
                </a:lnTo>
                <a:lnTo>
                  <a:pt x="1675826" y="457200"/>
                </a:lnTo>
                <a:lnTo>
                  <a:pt x="228600" y="457200"/>
                </a:lnTo>
                <a:cubicBezTo>
                  <a:pt x="102348" y="457200"/>
                  <a:pt x="0" y="354852"/>
                  <a:pt x="0" y="228600"/>
                </a:cubicBezTo>
                <a:cubicBezTo>
                  <a:pt x="0" y="102348"/>
                  <a:pt x="102348" y="0"/>
                  <a:pt x="228600" y="0"/>
                </a:cubicBezTo>
                <a:close/>
              </a:path>
            </a:pathLst>
          </a:custGeom>
          <a:pattFill prst="wdUpDiag">
            <a:fgClr>
              <a:srgbClr val="0083D4"/>
            </a:fgClr>
            <a:bgClr>
              <a:srgbClr val="0078B5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>
              <a:latin typeface="Bahnschrift" panose="020B05020402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94127-C7E5-544A-9952-D41C4E55A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004" y="1291405"/>
            <a:ext cx="3643184" cy="67150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4A7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E3B7E-D854-064D-AEA3-63D68FAE1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6004" y="2156882"/>
            <a:ext cx="3643184" cy="392063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C7B6818-BE77-4340-A1A8-9FFA7CE1E89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294450" y="1291405"/>
            <a:ext cx="3643184" cy="67150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4A7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3FBFB0D-24E3-D240-852B-1687575565C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94450" y="2156882"/>
            <a:ext cx="3643184" cy="392063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2D8C281-5014-F942-B0B6-93F5DD974BF9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172897" y="1291405"/>
            <a:ext cx="3643184" cy="67150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4A7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CCD3CE0-F400-5846-9623-CC8DE4FC5C85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172896" y="2156882"/>
            <a:ext cx="3643185" cy="392063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C5F07B3-EFAE-0443-BDA9-756AA08689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080" y="334646"/>
            <a:ext cx="11430000" cy="710246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78B5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1A29E99-893C-1E40-BE41-ED1255375C2F}"/>
              </a:ext>
            </a:extLst>
          </p:cNvPr>
          <p:cNvCxnSpPr>
            <a:cxnSpLocks/>
          </p:cNvCxnSpPr>
          <p:nvPr/>
        </p:nvCxnSpPr>
        <p:spPr>
          <a:xfrm>
            <a:off x="416004" y="2002580"/>
            <a:ext cx="3643184" cy="0"/>
          </a:xfrm>
          <a:prstGeom prst="line">
            <a:avLst/>
          </a:prstGeom>
          <a:ln w="28575">
            <a:solidFill>
              <a:srgbClr val="004A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28B6823-9E65-9B44-B29B-0B42DE5AF018}"/>
              </a:ext>
            </a:extLst>
          </p:cNvPr>
          <p:cNvCxnSpPr>
            <a:cxnSpLocks/>
          </p:cNvCxnSpPr>
          <p:nvPr/>
        </p:nvCxnSpPr>
        <p:spPr>
          <a:xfrm>
            <a:off x="4294450" y="2002580"/>
            <a:ext cx="3643184" cy="0"/>
          </a:xfrm>
          <a:prstGeom prst="line">
            <a:avLst/>
          </a:prstGeom>
          <a:ln w="28575">
            <a:solidFill>
              <a:srgbClr val="004A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727FDD4-27F4-274F-841D-7C7F5F9C8922}"/>
              </a:ext>
            </a:extLst>
          </p:cNvPr>
          <p:cNvCxnSpPr>
            <a:cxnSpLocks/>
          </p:cNvCxnSpPr>
          <p:nvPr/>
        </p:nvCxnSpPr>
        <p:spPr>
          <a:xfrm>
            <a:off x="8172896" y="2002580"/>
            <a:ext cx="3643184" cy="0"/>
          </a:xfrm>
          <a:prstGeom prst="line">
            <a:avLst/>
          </a:prstGeom>
          <a:ln w="28575">
            <a:solidFill>
              <a:srgbClr val="004A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8">
            <a:extLst>
              <a:ext uri="{FF2B5EF4-FFF2-40B4-BE49-F238E27FC236}">
                <a16:creationId xmlns:a16="http://schemas.microsoft.com/office/drawing/2014/main" id="{8333C537-0D64-AF4E-9397-8FFDDEC58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90681" y="6312441"/>
            <a:ext cx="1240076" cy="310019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A349DEE7-50C3-2B45-AF83-4927AF77337C}"/>
              </a:ext>
            </a:extLst>
          </p:cNvPr>
          <p:cNvSpPr/>
          <p:nvPr/>
        </p:nvSpPr>
        <p:spPr>
          <a:xfrm>
            <a:off x="11736209" y="6312441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196D29B5-2EC9-8D4A-AD63-B29B77E0FF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6679" y="6331435"/>
            <a:ext cx="373380" cy="236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78B5"/>
                </a:solidFill>
                <a:latin typeface="Bahnschrift" panose="020B0502040204020203" pitchFamily="34" charset="0"/>
              </a:defRPr>
            </a:lvl1pPr>
          </a:lstStyle>
          <a:p>
            <a:fld id="{8D7FC446-F588-1E49-A4AF-0F7EB71D2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0127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item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104BE5A-55E7-BC4F-83DB-F3401A47D14A}"/>
              </a:ext>
            </a:extLst>
          </p:cNvPr>
          <p:cNvSpPr/>
          <p:nvPr/>
        </p:nvSpPr>
        <p:spPr>
          <a:xfrm>
            <a:off x="0" y="416406"/>
            <a:ext cx="261257" cy="542382"/>
          </a:xfrm>
          <a:prstGeom prst="rect">
            <a:avLst/>
          </a:prstGeom>
          <a:pattFill prst="wdUpDiag">
            <a:fgClr>
              <a:srgbClr val="0083D4"/>
            </a:fgClr>
            <a:bgClr>
              <a:srgbClr val="0078B5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Bahnschrift" panose="020B0502040204020203" pitchFamily="34" charset="0"/>
            </a:endParaRP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B338CCE7-AFC0-7544-A5C3-3993F171355E}"/>
              </a:ext>
            </a:extLst>
          </p:cNvPr>
          <p:cNvSpPr/>
          <p:nvPr/>
        </p:nvSpPr>
        <p:spPr>
          <a:xfrm>
            <a:off x="10082507" y="6214189"/>
            <a:ext cx="2133474" cy="457201"/>
          </a:xfrm>
          <a:custGeom>
            <a:avLst/>
            <a:gdLst>
              <a:gd name="connsiteX0" fmla="*/ 228600 w 2133474"/>
              <a:gd name="connsiteY0" fmla="*/ 0 h 457201"/>
              <a:gd name="connsiteX1" fmla="*/ 1675826 w 2133474"/>
              <a:gd name="connsiteY1" fmla="*/ 0 h 457201"/>
              <a:gd name="connsiteX2" fmla="*/ 1740062 w 2133474"/>
              <a:gd name="connsiteY2" fmla="*/ 0 h 457201"/>
              <a:gd name="connsiteX3" fmla="*/ 2133474 w 2133474"/>
              <a:gd name="connsiteY3" fmla="*/ 0 h 457201"/>
              <a:gd name="connsiteX4" fmla="*/ 2133474 w 2133474"/>
              <a:gd name="connsiteY4" fmla="*/ 457201 h 457201"/>
              <a:gd name="connsiteX5" fmla="*/ 1675826 w 2133474"/>
              <a:gd name="connsiteY5" fmla="*/ 457201 h 457201"/>
              <a:gd name="connsiteX6" fmla="*/ 1675826 w 2133474"/>
              <a:gd name="connsiteY6" fmla="*/ 457200 h 457201"/>
              <a:gd name="connsiteX7" fmla="*/ 228600 w 2133474"/>
              <a:gd name="connsiteY7" fmla="*/ 457200 h 457201"/>
              <a:gd name="connsiteX8" fmla="*/ 0 w 2133474"/>
              <a:gd name="connsiteY8" fmla="*/ 228600 h 457201"/>
              <a:gd name="connsiteX9" fmla="*/ 228600 w 2133474"/>
              <a:gd name="connsiteY9" fmla="*/ 0 h 45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474" h="457201">
                <a:moveTo>
                  <a:pt x="228600" y="0"/>
                </a:moveTo>
                <a:lnTo>
                  <a:pt x="1675826" y="0"/>
                </a:lnTo>
                <a:lnTo>
                  <a:pt x="1740062" y="0"/>
                </a:lnTo>
                <a:lnTo>
                  <a:pt x="2133474" y="0"/>
                </a:lnTo>
                <a:lnTo>
                  <a:pt x="2133474" y="457201"/>
                </a:lnTo>
                <a:lnTo>
                  <a:pt x="1675826" y="457201"/>
                </a:lnTo>
                <a:lnTo>
                  <a:pt x="1675826" y="457200"/>
                </a:lnTo>
                <a:lnTo>
                  <a:pt x="228600" y="457200"/>
                </a:lnTo>
                <a:cubicBezTo>
                  <a:pt x="102348" y="457200"/>
                  <a:pt x="0" y="354852"/>
                  <a:pt x="0" y="228600"/>
                </a:cubicBezTo>
                <a:cubicBezTo>
                  <a:pt x="0" y="102348"/>
                  <a:pt x="102348" y="0"/>
                  <a:pt x="228600" y="0"/>
                </a:cubicBezTo>
                <a:close/>
              </a:path>
            </a:pathLst>
          </a:custGeom>
          <a:pattFill prst="wdUpDiag">
            <a:fgClr>
              <a:srgbClr val="0083D4"/>
            </a:fgClr>
            <a:bgClr>
              <a:srgbClr val="0078B5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>
              <a:latin typeface="Bahnschrift" panose="020B05020402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94127-C7E5-544A-9952-D41C4E55A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004" y="1319115"/>
            <a:ext cx="2676115" cy="616744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 b="1">
                <a:solidFill>
                  <a:srgbClr val="004A7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E3B7E-D854-064D-AEA3-63D68FAE1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6004" y="2142102"/>
            <a:ext cx="2676115" cy="387261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6928B3B-3033-B349-9E32-DB5E95EC0E81}"/>
              </a:ext>
            </a:extLst>
          </p:cNvPr>
          <p:cNvCxnSpPr>
            <a:cxnSpLocks/>
          </p:cNvCxnSpPr>
          <p:nvPr/>
        </p:nvCxnSpPr>
        <p:spPr>
          <a:xfrm>
            <a:off x="416004" y="1961015"/>
            <a:ext cx="2676115" cy="0"/>
          </a:xfrm>
          <a:prstGeom prst="line">
            <a:avLst/>
          </a:prstGeom>
          <a:ln w="28575">
            <a:solidFill>
              <a:srgbClr val="004A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9F31035-BAFB-DB4C-AE80-068F099171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315970" y="1319115"/>
            <a:ext cx="2676115" cy="616744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 b="1">
                <a:solidFill>
                  <a:srgbClr val="004A7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AFEE6C9B-D86A-E643-8B37-B6661EC4C61B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315970" y="2142102"/>
            <a:ext cx="2676115" cy="387261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954F397-9696-F54A-9781-CD936E087B37}"/>
              </a:ext>
            </a:extLst>
          </p:cNvPr>
          <p:cNvCxnSpPr>
            <a:cxnSpLocks/>
          </p:cNvCxnSpPr>
          <p:nvPr/>
        </p:nvCxnSpPr>
        <p:spPr>
          <a:xfrm>
            <a:off x="3315970" y="1961015"/>
            <a:ext cx="2676115" cy="0"/>
          </a:xfrm>
          <a:prstGeom prst="line">
            <a:avLst/>
          </a:prstGeom>
          <a:ln w="28575">
            <a:solidFill>
              <a:srgbClr val="004A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B830625-B753-FF41-BD3C-DD59063A42F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215936" y="1319115"/>
            <a:ext cx="2676115" cy="616744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 b="1">
                <a:solidFill>
                  <a:srgbClr val="004A7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4DFB9A95-4DC9-3C47-885F-DE95E64CCCD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15936" y="2142102"/>
            <a:ext cx="2676115" cy="387261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E015204-565F-AA4D-B4C6-BA8DA47FA959}"/>
              </a:ext>
            </a:extLst>
          </p:cNvPr>
          <p:cNvCxnSpPr>
            <a:cxnSpLocks/>
          </p:cNvCxnSpPr>
          <p:nvPr/>
        </p:nvCxnSpPr>
        <p:spPr>
          <a:xfrm>
            <a:off x="6215936" y="1961015"/>
            <a:ext cx="2676115" cy="0"/>
          </a:xfrm>
          <a:prstGeom prst="line">
            <a:avLst/>
          </a:prstGeom>
          <a:ln w="28575">
            <a:solidFill>
              <a:srgbClr val="004A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30D75C32-1F85-8A46-9D71-13CE3C1E931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115901" y="1319115"/>
            <a:ext cx="2676115" cy="616744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 b="1">
                <a:solidFill>
                  <a:srgbClr val="004A7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770A1D5A-8773-BF48-B565-121094410D7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115901" y="2142102"/>
            <a:ext cx="2676115" cy="387261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5E9055D-8A15-4D45-9F22-D55D611C2711}"/>
              </a:ext>
            </a:extLst>
          </p:cNvPr>
          <p:cNvCxnSpPr>
            <a:cxnSpLocks/>
          </p:cNvCxnSpPr>
          <p:nvPr/>
        </p:nvCxnSpPr>
        <p:spPr>
          <a:xfrm>
            <a:off x="9115901" y="1961015"/>
            <a:ext cx="2676115" cy="0"/>
          </a:xfrm>
          <a:prstGeom prst="line">
            <a:avLst/>
          </a:prstGeom>
          <a:ln w="28575">
            <a:solidFill>
              <a:srgbClr val="004A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>
            <a:extLst>
              <a:ext uri="{FF2B5EF4-FFF2-40B4-BE49-F238E27FC236}">
                <a16:creationId xmlns:a16="http://schemas.microsoft.com/office/drawing/2014/main" id="{5E2ED55D-4AC8-1C45-A773-1EB9E9A85E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080" y="334646"/>
            <a:ext cx="11430000" cy="710246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78B5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34" name="Picture 8">
            <a:extLst>
              <a:ext uri="{FF2B5EF4-FFF2-40B4-BE49-F238E27FC236}">
                <a16:creationId xmlns:a16="http://schemas.microsoft.com/office/drawing/2014/main" id="{CEB34D79-7B84-4E42-8BFD-EEE9D70F9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90681" y="6312441"/>
            <a:ext cx="1240076" cy="310019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5E729F61-DA7E-544D-AD1D-2DB0FAD4D627}"/>
              </a:ext>
            </a:extLst>
          </p:cNvPr>
          <p:cNvSpPr/>
          <p:nvPr/>
        </p:nvSpPr>
        <p:spPr>
          <a:xfrm>
            <a:off x="11736209" y="6312441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07338720-C087-B841-892F-BFD7444B3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6679" y="6331435"/>
            <a:ext cx="373380" cy="236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78B5"/>
                </a:solidFill>
                <a:latin typeface="Bahnschrift" panose="020B0502040204020203" pitchFamily="34" charset="0"/>
              </a:defRPr>
            </a:lvl1pPr>
          </a:lstStyle>
          <a:p>
            <a:fld id="{8D7FC446-F588-1E49-A4AF-0F7EB71D2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7088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5543708-9BD9-2A4A-B653-E4B8F6BD14DE}"/>
              </a:ext>
            </a:extLst>
          </p:cNvPr>
          <p:cNvSpPr/>
          <p:nvPr/>
        </p:nvSpPr>
        <p:spPr>
          <a:xfrm>
            <a:off x="0" y="416406"/>
            <a:ext cx="261257" cy="542382"/>
          </a:xfrm>
          <a:prstGeom prst="rect">
            <a:avLst/>
          </a:prstGeom>
          <a:pattFill prst="wdUpDiag">
            <a:fgClr>
              <a:srgbClr val="0083D4"/>
            </a:fgClr>
            <a:bgClr>
              <a:srgbClr val="0078B5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Bahnschrift" panose="020B0502040204020203" pitchFamily="34" charset="0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98D8A9AA-2009-8445-ABBB-0C80BC3C7959}"/>
              </a:ext>
            </a:extLst>
          </p:cNvPr>
          <p:cNvSpPr/>
          <p:nvPr/>
        </p:nvSpPr>
        <p:spPr>
          <a:xfrm>
            <a:off x="10082507" y="6214189"/>
            <a:ext cx="2133474" cy="457201"/>
          </a:xfrm>
          <a:custGeom>
            <a:avLst/>
            <a:gdLst>
              <a:gd name="connsiteX0" fmla="*/ 228600 w 2133474"/>
              <a:gd name="connsiteY0" fmla="*/ 0 h 457201"/>
              <a:gd name="connsiteX1" fmla="*/ 1675826 w 2133474"/>
              <a:gd name="connsiteY1" fmla="*/ 0 h 457201"/>
              <a:gd name="connsiteX2" fmla="*/ 1740062 w 2133474"/>
              <a:gd name="connsiteY2" fmla="*/ 0 h 457201"/>
              <a:gd name="connsiteX3" fmla="*/ 2133474 w 2133474"/>
              <a:gd name="connsiteY3" fmla="*/ 0 h 457201"/>
              <a:gd name="connsiteX4" fmla="*/ 2133474 w 2133474"/>
              <a:gd name="connsiteY4" fmla="*/ 457201 h 457201"/>
              <a:gd name="connsiteX5" fmla="*/ 1675826 w 2133474"/>
              <a:gd name="connsiteY5" fmla="*/ 457201 h 457201"/>
              <a:gd name="connsiteX6" fmla="*/ 1675826 w 2133474"/>
              <a:gd name="connsiteY6" fmla="*/ 457200 h 457201"/>
              <a:gd name="connsiteX7" fmla="*/ 228600 w 2133474"/>
              <a:gd name="connsiteY7" fmla="*/ 457200 h 457201"/>
              <a:gd name="connsiteX8" fmla="*/ 0 w 2133474"/>
              <a:gd name="connsiteY8" fmla="*/ 228600 h 457201"/>
              <a:gd name="connsiteX9" fmla="*/ 228600 w 2133474"/>
              <a:gd name="connsiteY9" fmla="*/ 0 h 45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474" h="457201">
                <a:moveTo>
                  <a:pt x="228600" y="0"/>
                </a:moveTo>
                <a:lnTo>
                  <a:pt x="1675826" y="0"/>
                </a:lnTo>
                <a:lnTo>
                  <a:pt x="1740062" y="0"/>
                </a:lnTo>
                <a:lnTo>
                  <a:pt x="2133474" y="0"/>
                </a:lnTo>
                <a:lnTo>
                  <a:pt x="2133474" y="457201"/>
                </a:lnTo>
                <a:lnTo>
                  <a:pt x="1675826" y="457201"/>
                </a:lnTo>
                <a:lnTo>
                  <a:pt x="1675826" y="457200"/>
                </a:lnTo>
                <a:lnTo>
                  <a:pt x="228600" y="457200"/>
                </a:lnTo>
                <a:cubicBezTo>
                  <a:pt x="102348" y="457200"/>
                  <a:pt x="0" y="354852"/>
                  <a:pt x="0" y="228600"/>
                </a:cubicBezTo>
                <a:cubicBezTo>
                  <a:pt x="0" y="102348"/>
                  <a:pt x="102348" y="0"/>
                  <a:pt x="228600" y="0"/>
                </a:cubicBezTo>
                <a:close/>
              </a:path>
            </a:pathLst>
          </a:custGeom>
          <a:pattFill prst="wdUpDiag">
            <a:fgClr>
              <a:srgbClr val="0083D4"/>
            </a:fgClr>
            <a:bgClr>
              <a:srgbClr val="0078B5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>
              <a:latin typeface="Bahnschrift" panose="020B0502040204020203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B46DE2-38E3-B849-8AC7-8276E59B8A7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6000" y="416406"/>
            <a:ext cx="6096000" cy="56220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Add </a:t>
            </a:r>
          </a:p>
          <a:p>
            <a:r>
              <a:rPr lang="en-US"/>
              <a:t>picture </a:t>
            </a:r>
          </a:p>
          <a:p>
            <a:r>
              <a:rPr lang="en-US"/>
              <a:t>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656EAA1-71B6-2244-B761-48273735A40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16004" y="1259841"/>
            <a:ext cx="5270421" cy="47786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C077CDE-6E2C-B449-A01D-C909A9E92C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080" y="334646"/>
            <a:ext cx="5300345" cy="710246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78B5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93F8A199-3F49-5B46-B3E0-9E3E3AFB0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90681" y="6312441"/>
            <a:ext cx="1240076" cy="310019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85BFFAC6-0905-4348-9A26-44A26B484B5A}"/>
              </a:ext>
            </a:extLst>
          </p:cNvPr>
          <p:cNvSpPr/>
          <p:nvPr/>
        </p:nvSpPr>
        <p:spPr>
          <a:xfrm>
            <a:off x="11736209" y="6312441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F462B3FA-07FB-A64D-9B72-D2973136D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6679" y="6331435"/>
            <a:ext cx="373380" cy="236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78B5"/>
                </a:solidFill>
                <a:latin typeface="Bahnschrift" panose="020B0502040204020203" pitchFamily="34" charset="0"/>
              </a:defRPr>
            </a:lvl1pPr>
          </a:lstStyle>
          <a:p>
            <a:fld id="{8D7FC446-F588-1E49-A4AF-0F7EB71D2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0011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9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49" r:id="rId2"/>
    <p:sldLayoutId id="2147483650" r:id="rId3"/>
    <p:sldLayoutId id="2147483668" r:id="rId4"/>
    <p:sldLayoutId id="2147483671" r:id="rId5"/>
    <p:sldLayoutId id="2147483652" r:id="rId6"/>
    <p:sldLayoutId id="2147483653" r:id="rId7"/>
    <p:sldLayoutId id="2147483663" r:id="rId8"/>
    <p:sldLayoutId id="2147483662" r:id="rId9"/>
    <p:sldLayoutId id="2147483674" r:id="rId10"/>
    <p:sldLayoutId id="2147483660" r:id="rId11"/>
    <p:sldLayoutId id="2147483661" r:id="rId12"/>
    <p:sldLayoutId id="2147483675" r:id="rId13"/>
    <p:sldLayoutId id="2147483657" r:id="rId14"/>
    <p:sldLayoutId id="2147483654" r:id="rId15"/>
    <p:sldLayoutId id="2147483664" r:id="rId16"/>
    <p:sldLayoutId id="2147483665" r:id="rId17"/>
    <p:sldLayoutId id="2147483673" r:id="rId18"/>
    <p:sldLayoutId id="2147483676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2191D8"/>
          </a:solidFill>
          <a:latin typeface="Bahnschrift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E145E-E256-4713-954A-552D019F5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 dirty="0">
                <a:latin typeface="Bahnschrift"/>
              </a:rPr>
              <a:t>Access Advisory Committee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48E3A-3868-4F83-AB69-216748FCF7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ctr"/>
          <a:lstStyle/>
          <a:p>
            <a:r>
              <a:rPr lang="en-US" dirty="0">
                <a:latin typeface="Bahnschrift"/>
              </a:rPr>
              <a:t>August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963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CD0A1-15E4-E648-A903-D1F0E8994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Revenue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D8A626-154B-4922-8FAA-E4EE82EB78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7FC446-F588-1E49-A4AF-0F7EB71D2C4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7C8D2F4-5131-5F6B-2155-AB6F8D3E2E38}"/>
              </a:ext>
            </a:extLst>
          </p:cNvPr>
          <p:cNvSpPr txBox="1">
            <a:spLocks/>
          </p:cNvSpPr>
          <p:nvPr/>
        </p:nvSpPr>
        <p:spPr>
          <a:xfrm>
            <a:off x="384048" y="1271016"/>
            <a:ext cx="11662480" cy="447681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0995" indent="-340995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sz="2600" dirty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Fare Revenue</a:t>
            </a:r>
            <a:endParaRPr lang="en-US" sz="2600" dirty="0"/>
          </a:p>
          <a:p>
            <a:pPr lvl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altLang="en-US" sz="2200" dirty="0">
                <a:ea typeface="ＭＳ Ｐゴシック" panose="020B0600070205080204" pitchFamily="34" charset="-128"/>
                <a:cs typeface="Arial" panose="020B0604020202020204" pitchFamily="34" charset="0"/>
              </a:rPr>
              <a:t>Fare revenue based on continuing return of ridership in FY2025</a:t>
            </a:r>
          </a:p>
          <a:p>
            <a:pPr marL="340995" indent="-340995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sz="2600" dirty="0">
                <a:ea typeface="MS PGothic" panose="020B0600070205080204" pitchFamily="34" charset="-128"/>
                <a:cs typeface="Arial" panose="020B0604020202020204" pitchFamily="34" charset="0"/>
              </a:rPr>
              <a:t>Federal Grants</a:t>
            </a:r>
          </a:p>
          <a:p>
            <a:pPr lvl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altLang="en-US" sz="2200" dirty="0">
                <a:ea typeface="ＭＳ Ｐゴシック" panose="020B0600070205080204" pitchFamily="34" charset="-128"/>
                <a:cs typeface="Arial" panose="020B0604020202020204" pitchFamily="34" charset="0"/>
              </a:rPr>
              <a:t>Approximately $44.2 million annually in Section 5307 funds</a:t>
            </a:r>
          </a:p>
          <a:p>
            <a:pPr marL="340995" indent="-340995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sz="2600" dirty="0">
                <a:ea typeface="MS PGothic" panose="020B0600070205080204" pitchFamily="34" charset="-128"/>
                <a:cs typeface="Arial" panose="020B0604020202020204" pitchFamily="34" charset="0"/>
              </a:rPr>
              <a:t>Freight Railroad Revenue</a:t>
            </a:r>
          </a:p>
          <a:p>
            <a:pPr lvl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altLang="en-US" sz="2200" dirty="0">
                <a:ea typeface="ＭＳ Ｐゴシック" panose="020B0600070205080204" pitchFamily="34" charset="-128"/>
                <a:cs typeface="Arial" panose="020B0604020202020204" pitchFamily="34" charset="0"/>
              </a:rPr>
              <a:t>Mainline revenue on target with FY2024 Budget of $5.4 million</a:t>
            </a:r>
          </a:p>
          <a:p>
            <a:pPr lvl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altLang="en-US" sz="2200" dirty="0">
                <a:ea typeface="ＭＳ Ｐゴシック" panose="020B0600070205080204" pitchFamily="34" charset="-128"/>
                <a:cs typeface="Arial" panose="020B0604020202020204" pitchFamily="34" charset="0"/>
              </a:rPr>
              <a:t>Section 45G Railroad Track Maintenance Tax Credit of $544 thousand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722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517A6A-80C6-22D5-B281-83909281F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" y="1261872"/>
            <a:ext cx="10497312" cy="48268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3CD0A1-15E4-E648-A903-D1F0E8994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Tax Revenue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D8A626-154B-4922-8FAA-E4EE82EB78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7FC446-F588-1E49-A4AF-0F7EB71D2C4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1D43C1-1AFF-D50F-CB54-5E1FD5483D9B}"/>
              </a:ext>
            </a:extLst>
          </p:cNvPr>
          <p:cNvSpPr txBox="1"/>
          <p:nvPr/>
        </p:nvSpPr>
        <p:spPr>
          <a:xfrm>
            <a:off x="832286" y="1444937"/>
            <a:ext cx="779282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>
                <a:latin typeface="Calibri" panose="020F0502020204030204" pitchFamily="34" charset="0"/>
              </a:rPr>
              <a:t>$ Million</a:t>
            </a:r>
          </a:p>
        </p:txBody>
      </p:sp>
    </p:spTree>
    <p:extLst>
      <p:ext uri="{BB962C8B-B14F-4D97-AF65-F5344CB8AC3E}">
        <p14:creationId xmlns:p14="http://schemas.microsoft.com/office/powerpoint/2010/main" val="601196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CD0A1-15E4-E648-A903-D1F0E8994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Cost Drivers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D8A626-154B-4922-8FAA-E4EE82EB78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7FC446-F588-1E49-A4AF-0F7EB71D2C4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7C8D2F4-5131-5F6B-2155-AB6F8D3E2E38}"/>
              </a:ext>
            </a:extLst>
          </p:cNvPr>
          <p:cNvSpPr txBox="1">
            <a:spLocks/>
          </p:cNvSpPr>
          <p:nvPr/>
        </p:nvSpPr>
        <p:spPr>
          <a:xfrm>
            <a:off x="384048" y="1271016"/>
            <a:ext cx="11662480" cy="447681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0995" indent="-340995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sz="2400" dirty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Service levels based on August Service Plan changes</a:t>
            </a:r>
            <a:endParaRPr lang="en-US" sz="2400" dirty="0"/>
          </a:p>
          <a:p>
            <a:pPr lvl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altLang="en-US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Purchased transportation costs are developed using budgeted hours and contractual rates</a:t>
            </a:r>
          </a:p>
          <a:p>
            <a:pPr marL="340995" indent="-340995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sz="2400" dirty="0">
                <a:ea typeface="MS PGothic" panose="020B0600070205080204" pitchFamily="34" charset="-128"/>
                <a:cs typeface="Arial" panose="020B0604020202020204" pitchFamily="34" charset="0"/>
              </a:rPr>
              <a:t>Fuel prices remain stable over the next fiscal year with hedging in place</a:t>
            </a:r>
          </a:p>
          <a:p>
            <a:pPr lvl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altLang="en-US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Diesel estimate of $2.75 per gallon, inclusive of tax and net of hedging activities</a:t>
            </a:r>
          </a:p>
          <a:p>
            <a:pPr lvl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altLang="en-US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Fuel hedge is 56% of projected fuel usage</a:t>
            </a:r>
          </a:p>
          <a:p>
            <a:pPr marL="340995" indent="-340995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sz="2400" dirty="0">
                <a:ea typeface="MS PGothic" panose="020B0600070205080204" pitchFamily="34" charset="-128"/>
                <a:cs typeface="Arial" panose="020B0604020202020204" pitchFamily="34" charset="0"/>
              </a:rPr>
              <a:t>Continuation and expansion of Pickup innovative mobility zones</a:t>
            </a:r>
          </a:p>
          <a:p>
            <a:pPr marL="340995" indent="-340995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sz="2400" dirty="0">
                <a:ea typeface="MS PGothic" panose="020B0600070205080204" pitchFamily="34" charset="-128"/>
                <a:cs typeface="Arial" panose="020B0604020202020204" pitchFamily="34" charset="0"/>
              </a:rPr>
              <a:t>Performance-based average annualized pay increase for employees</a:t>
            </a:r>
          </a:p>
          <a:p>
            <a:pPr marL="340995" indent="-340995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sz="2400" dirty="0">
                <a:ea typeface="MS PGothic" panose="020B0600070205080204" pitchFamily="34" charset="-128"/>
                <a:cs typeface="Arial" panose="020B0604020202020204" pitchFamily="34" charset="0"/>
              </a:rPr>
              <a:t>Strategic plan initiatives considered in budget preparation</a:t>
            </a:r>
          </a:p>
          <a:p>
            <a:endParaRPr lang="en-US" dirty="0"/>
          </a:p>
        </p:txBody>
      </p:sp>
      <p:pic>
        <p:nvPicPr>
          <p:cNvPr id="6" name="Graphic 5" descr="Money">
            <a:extLst>
              <a:ext uri="{FF2B5EF4-FFF2-40B4-BE49-F238E27FC236}">
                <a16:creationId xmlns:a16="http://schemas.microsoft.com/office/drawing/2014/main" id="{E8E4C39A-7689-8CC2-B7BE-4F11AA6E0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8000" y="1695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54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079443-F1EB-8945-B936-4E4103B0E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2" y="0"/>
            <a:ext cx="12175067" cy="6858000"/>
          </a:xfrm>
          <a:prstGeom prst="rect">
            <a:avLst/>
          </a:prstGeom>
        </p:spPr>
      </p:pic>
      <p:pic>
        <p:nvPicPr>
          <p:cNvPr id="3" name="3.jpg">
            <a:extLst>
              <a:ext uri="{FF2B5EF4-FFF2-40B4-BE49-F238E27FC236}">
                <a16:creationId xmlns:a16="http://schemas.microsoft.com/office/drawing/2014/main" id="{0D57F5CB-0082-7048-BB30-CA407C6C77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1999" cy="687052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83E0425-7D45-4D4D-A75F-5EB7AC006C36}"/>
              </a:ext>
            </a:extLst>
          </p:cNvPr>
          <p:cNvSpPr txBox="1">
            <a:spLocks/>
          </p:cNvSpPr>
          <p:nvPr/>
        </p:nvSpPr>
        <p:spPr>
          <a:xfrm>
            <a:off x="1262069" y="3688402"/>
            <a:ext cx="9667871" cy="623921"/>
          </a:xfrm>
          <a:prstGeom prst="rect">
            <a:avLst/>
          </a:prstGeom>
        </p:spPr>
        <p:txBody>
          <a:bodyPr wrap="square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FFB918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FY2025 CAPITAL BUDGET</a:t>
            </a:r>
          </a:p>
        </p:txBody>
      </p:sp>
      <p:pic>
        <p:nvPicPr>
          <p:cNvPr id="6" name="Picture 5" descr="A white logo on a black background&#10;&#10;Description automatically generated">
            <a:extLst>
              <a:ext uri="{FF2B5EF4-FFF2-40B4-BE49-F238E27FC236}">
                <a16:creationId xmlns:a16="http://schemas.microsoft.com/office/drawing/2014/main" id="{02CF04B6-1085-493A-BB34-34E864346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5769" y="1253005"/>
            <a:ext cx="2620462" cy="65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49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CD0A1-15E4-E648-A903-D1F0E8994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 dirty="0"/>
              <a:t>Capital Budget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0F2DA-9D57-CF4A-BE8F-9A64E954A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5949" y="4332886"/>
            <a:ext cx="8438554" cy="2452687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500"/>
              </a:spcAft>
            </a:pPr>
            <a:endParaRPr lang="en-US" altLang="en-US" sz="22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altLang="en-US" sz="2100" dirty="0">
                <a:ea typeface="ＭＳ Ｐゴシック" panose="020B0600070205080204" pitchFamily="34" charset="-128"/>
                <a:cs typeface="Arial" panose="020B0604020202020204" pitchFamily="34" charset="0"/>
              </a:rPr>
              <a:t>North base demand response operations and maintenance facility 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altLang="en-US" sz="2100" dirty="0">
                <a:ea typeface="ＭＳ Ｐゴシック" panose="020B0600070205080204" pitchFamily="34" charset="-128"/>
                <a:cs typeface="Arial" panose="020B0604020202020204" pitchFamily="34" charset="0"/>
              </a:rPr>
              <a:t>Broadmoor Rail Station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altLang="en-US" sz="2100" dirty="0">
                <a:ea typeface="ＭＳ Ｐゴシック" panose="020B0600070205080204" pitchFamily="34" charset="-128"/>
                <a:cs typeface="Arial" panose="020B0604020202020204" pitchFamily="34" charset="0"/>
              </a:rPr>
              <a:t>Bus stop enhancements and improvements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altLang="en-US" sz="2100" dirty="0">
                <a:ea typeface="ＭＳ Ｐゴシック" panose="020B0600070205080204" pitchFamily="34" charset="-128"/>
                <a:cs typeface="Arial" panose="020B0604020202020204" pitchFamily="34" charset="0"/>
              </a:rPr>
              <a:t>New headquarters build-out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altLang="en-US" sz="2100" dirty="0">
                <a:ea typeface="ＭＳ Ｐゴシック" panose="020B0600070205080204" pitchFamily="34" charset="-128"/>
                <a:cs typeface="Arial" panose="020B0604020202020204" pitchFamily="34" charset="0"/>
              </a:rPr>
              <a:t>CapMetro Bikeshare system replacement and expansion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endParaRPr lang="en-US" altLang="en-US" sz="22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altLang="en-US" sz="18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altLang="en-US" sz="18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altLang="en-US" sz="18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557F9-BF97-E222-48AC-F665EDE4A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7FC446-F588-1E49-A4AF-0F7EB71D2C49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3069F3-3317-5B52-9FE0-C8BE0E30B0A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2" cy="3712464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95177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CD0A1-15E4-E648-A903-D1F0E8994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 dirty="0"/>
              <a:t>Project Connect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0F2DA-9D57-CF4A-BE8F-9A64E954A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2564" y="4208658"/>
            <a:ext cx="8767063" cy="2452687"/>
          </a:xfrm>
        </p:spPr>
        <p:txBody>
          <a:bodyPr anchor="ctr"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altLang="en-US" sz="2300">
                <a:ea typeface="ＭＳ Ｐゴシック" panose="020B0600070205080204" pitchFamily="34" charset="-128"/>
                <a:cs typeface="Arial" panose="020B0604020202020204" pitchFamily="34" charset="0"/>
              </a:rPr>
              <a:t>CapMetro </a:t>
            </a:r>
            <a:r>
              <a:rPr lang="en-US" altLang="en-US" sz="2300" dirty="0">
                <a:ea typeface="ＭＳ Ｐゴシック" panose="020B0600070205080204" pitchFamily="34" charset="-128"/>
                <a:cs typeface="Arial" panose="020B0604020202020204" pitchFamily="34" charset="0"/>
              </a:rPr>
              <a:t>Rapid Lines – vehicles, stations and electric charging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altLang="en-US" sz="2300" dirty="0">
                <a:ea typeface="ＭＳ Ｐゴシック" panose="020B0600070205080204" pitchFamily="34" charset="-128"/>
                <a:cs typeface="Arial" panose="020B0604020202020204" pitchFamily="34" charset="0"/>
              </a:rPr>
              <a:t>South</a:t>
            </a:r>
            <a:r>
              <a:rPr lang="en-US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 base demand response operations and maintenance facility 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altLang="en-US" sz="2300" dirty="0">
                <a:ea typeface="ＭＳ Ｐゴシック" panose="020B0600070205080204" pitchFamily="34" charset="-128"/>
                <a:cs typeface="Arial" panose="020B0604020202020204" pitchFamily="34" charset="0"/>
              </a:rPr>
              <a:t>Continued and new Pickup zone operations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altLang="en-US" sz="2300" dirty="0">
                <a:ea typeface="ＭＳ Ｐゴシック" panose="020B0600070205080204" pitchFamily="34" charset="-128"/>
                <a:cs typeface="Arial" panose="020B0604020202020204" pitchFamily="34" charset="0"/>
              </a:rPr>
              <a:t>Master facility plan expansion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altLang="en-US" sz="2300" dirty="0">
                <a:ea typeface="ＭＳ Ｐゴシック" panose="020B0600070205080204" pitchFamily="34" charset="-128"/>
                <a:cs typeface="Arial" panose="020B0604020202020204" pitchFamily="34" charset="0"/>
              </a:rPr>
              <a:t>Organizational development and operational readiness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altLang="en-US" sz="2300" dirty="0">
                <a:ea typeface="ＭＳ Ｐゴシック" panose="020B0600070205080204" pitchFamily="34" charset="-128"/>
                <a:cs typeface="Arial" panose="020B0604020202020204" pitchFamily="34" charset="0"/>
              </a:rPr>
              <a:t>Continued interlocal agreements for capital projects, operations, maintenance and support services</a:t>
            </a:r>
          </a:p>
          <a:p>
            <a:pPr>
              <a:spcBef>
                <a:spcPts val="0"/>
              </a:spcBef>
            </a:pPr>
            <a:endParaRPr lang="en-US" altLang="en-US" sz="18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altLang="en-US" sz="18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altLang="en-US" sz="18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D469E7-260F-3171-8DCC-4642AC533B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7FC446-F588-1E49-A4AF-0F7EB71D2C49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B78B00-8815-13A6-4555-F71323C6718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2" cy="3712464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48046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CD0A1-15E4-E648-A903-D1F0E8994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5-Year Capital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D8A626-154B-4922-8FAA-E4EE82EB78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7FC446-F588-1E49-A4AF-0F7EB71D2C49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E7CA10-A2B8-4327-A45F-F0FB0CBF5C2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1124712"/>
            <a:ext cx="10415016" cy="491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0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CD0A1-15E4-E648-A903-D1F0E8994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D8A626-154B-4922-8FAA-E4EE82EB78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7FC446-F588-1E49-A4AF-0F7EB71D2C4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7C8D2F4-5131-5F6B-2155-AB6F8D3E2E38}"/>
              </a:ext>
            </a:extLst>
          </p:cNvPr>
          <p:cNvSpPr txBox="1">
            <a:spLocks/>
          </p:cNvSpPr>
          <p:nvPr/>
        </p:nvSpPr>
        <p:spPr>
          <a:xfrm>
            <a:off x="384048" y="1271016"/>
            <a:ext cx="11662480" cy="447681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0995" indent="-340995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sz="2600" dirty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Review budget proposal with Board advisory committees</a:t>
            </a:r>
            <a:endParaRPr lang="en-US" sz="2600" dirty="0"/>
          </a:p>
          <a:p>
            <a:pPr marL="340995" indent="-340995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sz="2600" dirty="0">
                <a:ea typeface="MS PGothic" panose="020B0600070205080204" pitchFamily="34" charset="-128"/>
                <a:cs typeface="Arial" panose="020B0604020202020204" pitchFamily="34" charset="0"/>
              </a:rPr>
              <a:t>Publish draft budget document online</a:t>
            </a:r>
          </a:p>
          <a:p>
            <a:pPr marL="340995" indent="-340995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sz="2600" dirty="0">
                <a:ea typeface="MS PGothic" panose="020B0600070205080204" pitchFamily="34" charset="-128"/>
                <a:cs typeface="Arial" panose="020B0604020202020204" pitchFamily="34" charset="0"/>
              </a:rPr>
              <a:t>Public outreach across CapMetro’s service area and virtually </a:t>
            </a:r>
          </a:p>
          <a:p>
            <a:pPr marL="340995" indent="-340995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sz="2600" dirty="0">
                <a:ea typeface="MS PGothic" panose="020B0600070205080204" pitchFamily="34" charset="-128"/>
                <a:cs typeface="Arial" panose="020B0604020202020204" pitchFamily="34" charset="0"/>
              </a:rPr>
              <a:t>Budget updates to Board Committees</a:t>
            </a:r>
          </a:p>
          <a:p>
            <a:pPr marL="340995" indent="-340995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sz="2600" dirty="0">
                <a:ea typeface="MS PGothic" panose="020B0600070205080204" pitchFamily="34" charset="-128"/>
                <a:cs typeface="Arial" panose="020B0604020202020204" pitchFamily="34" charset="0"/>
              </a:rPr>
              <a:t>Public hearing on the proposed budget</a:t>
            </a:r>
          </a:p>
          <a:p>
            <a:pPr marL="340995" indent="-340995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sz="2600" dirty="0">
                <a:ea typeface="MS PGothic" panose="020B0600070205080204" pitchFamily="34" charset="-128"/>
                <a:cs typeface="Arial" panose="020B0604020202020204" pitchFamily="34" charset="0"/>
              </a:rPr>
              <a:t>Final Board approval scheduled for September 23</a:t>
            </a:r>
          </a:p>
          <a:p>
            <a:pPr marL="340995" indent="-340995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sz="2600" dirty="0">
                <a:ea typeface="MS PGothic" panose="020B0600070205080204" pitchFamily="34" charset="-128"/>
                <a:cs typeface="Arial" panose="020B0604020202020204" pitchFamily="34" charset="0"/>
              </a:rPr>
              <a:t>Board update on Long-Range Financial 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19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54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3E27A-7585-C655-2153-CA2C65A88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Spare Update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C6EFB-51B0-5842-98BC-791C715E90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Julie Lampkin, Director of Demand Response Operations </a:t>
            </a:r>
          </a:p>
        </p:txBody>
      </p:sp>
    </p:spTree>
    <p:extLst>
      <p:ext uri="{BB962C8B-B14F-4D97-AF65-F5344CB8AC3E}">
        <p14:creationId xmlns:p14="http://schemas.microsoft.com/office/powerpoint/2010/main" val="3996459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3E27A-7585-C655-2153-CA2C65A88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FY2025 Budget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C6EFB-51B0-5842-98BC-791C715E90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Emmanuel Toutin, Director of Budget and Financial Planning </a:t>
            </a:r>
          </a:p>
        </p:txBody>
      </p:sp>
    </p:spTree>
    <p:extLst>
      <p:ext uri="{BB962C8B-B14F-4D97-AF65-F5344CB8AC3E}">
        <p14:creationId xmlns:p14="http://schemas.microsoft.com/office/powerpoint/2010/main" val="2127719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CD0A1-15E4-E648-A903-D1F0E8994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0F2DA-9D57-CF4A-BE8F-9A64E954A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80" y="1271476"/>
            <a:ext cx="11552314" cy="483337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altLang="en-US" sz="3600" dirty="0">
                <a:ea typeface="ＭＳ Ｐゴシック" panose="020B0600070205080204" pitchFamily="34" charset="-128"/>
                <a:cs typeface="Arial" panose="020B0604020202020204" pitchFamily="34" charset="0"/>
              </a:rPr>
              <a:t>Budget Development Calendar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altLang="en-US" sz="3600" dirty="0">
                <a:ea typeface="ＭＳ Ｐゴシック" panose="020B0600070205080204" pitchFamily="34" charset="-128"/>
                <a:cs typeface="Arial" panose="020B0604020202020204" pitchFamily="34" charset="0"/>
              </a:rPr>
              <a:t>Budget Overview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altLang="en-US" sz="3600" dirty="0">
                <a:ea typeface="ＭＳ Ｐゴシック" panose="020B0600070205080204" pitchFamily="34" charset="-128"/>
                <a:cs typeface="Arial" panose="020B0604020202020204" pitchFamily="34" charset="0"/>
              </a:rPr>
              <a:t>Operating Budget Highlights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altLang="en-US" sz="3600" dirty="0">
                <a:ea typeface="ＭＳ Ｐゴシック" panose="020B0600070205080204" pitchFamily="34" charset="-128"/>
                <a:cs typeface="Arial" panose="020B0604020202020204" pitchFamily="34" charset="0"/>
              </a:rPr>
              <a:t>Capital Improvement Plan Update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D8A626-154B-4922-8FAA-E4EE82EB78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7FC446-F588-1E49-A4AF-0F7EB71D2C4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76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CD0A1-15E4-E648-A903-D1F0E8994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FY2025 Budget Development Calendar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0F2DA-9D57-CF4A-BE8F-9A64E954A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7" y="1371600"/>
            <a:ext cx="11676011" cy="4833375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altLang="en-US" sz="2500" dirty="0">
                <a:ea typeface="ＭＳ Ｐゴシック" panose="020B0600070205080204" pitchFamily="34" charset="-128"/>
                <a:cs typeface="Arial" panose="020B0604020202020204" pitchFamily="34" charset="0"/>
              </a:rPr>
              <a:t>Feb 7	Operating and Capital Budget kick-off meeting with departments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altLang="en-US" sz="2500" dirty="0">
                <a:ea typeface="ＭＳ Ｐゴシック" panose="020B0600070205080204" pitchFamily="34" charset="-128"/>
                <a:cs typeface="Arial" panose="020B0604020202020204" pitchFamily="34" charset="0"/>
              </a:rPr>
              <a:t>Apr 12	Capital and Operating Budget requests received from departments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altLang="en-US" sz="2500" dirty="0">
                <a:ea typeface="ＭＳ Ｐゴシック" panose="020B0600070205080204" pitchFamily="34" charset="-128"/>
                <a:cs typeface="Arial" panose="020B0604020202020204" pitchFamily="34" charset="0"/>
              </a:rPr>
              <a:t>May 8	Board Committees review proposed budget calendar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altLang="en-US" sz="2500" dirty="0">
                <a:ea typeface="ＭＳ Ｐゴシック" panose="020B0600070205080204" pitchFamily="34" charset="-128"/>
                <a:cs typeface="Arial" panose="020B0604020202020204" pitchFamily="34" charset="0"/>
              </a:rPr>
              <a:t>Jun 5	Initial review with Access Advisory Committee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altLang="en-US" sz="2500" dirty="0">
                <a:ea typeface="ＭＳ Ｐゴシック" panose="020B0600070205080204" pitchFamily="34" charset="-128"/>
                <a:cs typeface="Arial" panose="020B0604020202020204" pitchFamily="34" charset="0"/>
              </a:rPr>
              <a:t>Jun 12	Board Committees initial review and discussion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altLang="en-US" sz="2500" dirty="0">
                <a:ea typeface="ＭＳ Ｐゴシック" panose="020B0600070205080204" pitchFamily="34" charset="-128"/>
                <a:cs typeface="Arial" panose="020B0604020202020204" pitchFamily="34" charset="0"/>
              </a:rPr>
              <a:t>Jun 12	Initial review with Customer Satisfaction Advisory Committee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altLang="en-US" sz="2500" dirty="0">
                <a:ea typeface="ＭＳ Ｐゴシック" panose="020B0600070205080204" pitchFamily="34" charset="-128"/>
                <a:cs typeface="Arial" panose="020B0604020202020204" pitchFamily="34" charset="0"/>
              </a:rPr>
              <a:t>Jun 28	Initial review with Public Safety Advisory Committee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altLang="en-US" sz="2500" dirty="0">
                <a:ea typeface="ＭＳ Ｐゴシック" panose="020B0600070205080204" pitchFamily="34" charset="-128"/>
                <a:cs typeface="Arial" panose="020B0604020202020204" pitchFamily="34" charset="0"/>
              </a:rPr>
              <a:t>Jul 22	Budget proposal presented to Board of Directors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D8A626-154B-4922-8FAA-E4EE82EB78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7FC446-F588-1E49-A4AF-0F7EB71D2C4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11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CD0A1-15E4-E648-A903-D1F0E8994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FY2025 Budget Community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0F2DA-9D57-CF4A-BE8F-9A64E954A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7" y="1371600"/>
            <a:ext cx="11906275" cy="4833375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altLang="en-US" sz="2500" dirty="0">
                <a:ea typeface="ＭＳ Ｐゴシック" panose="020B0600070205080204" pitchFamily="34" charset="-128"/>
                <a:cs typeface="Arial" panose="020B0604020202020204" pitchFamily="34" charset="0"/>
              </a:rPr>
              <a:t>Aug 7	Presentation to Access Advisory Committee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altLang="en-US" sz="2500" dirty="0">
                <a:ea typeface="ＭＳ Ｐゴシック" panose="020B0600070205080204" pitchFamily="34" charset="-128"/>
                <a:cs typeface="Arial" panose="020B0604020202020204" pitchFamily="34" charset="0"/>
              </a:rPr>
              <a:t>Aug 12	Update Board Committees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altLang="en-US" sz="2500" dirty="0">
                <a:ea typeface="ＭＳ Ｐゴシック" panose="020B0600070205080204" pitchFamily="34" charset="-128"/>
                <a:cs typeface="Arial" panose="020B0604020202020204" pitchFamily="34" charset="0"/>
              </a:rPr>
              <a:t>Aug 14	Presentation to Customer Satisfaction Advisory Committee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altLang="en-US" sz="2500" dirty="0">
                <a:ea typeface="ＭＳ Ｐゴシック" panose="020B0600070205080204" pitchFamily="34" charset="-128"/>
                <a:cs typeface="Arial" panose="020B0604020202020204" pitchFamily="34" charset="0"/>
              </a:rPr>
              <a:t>Aug 23	Presentation to Public Safety Advisory Committee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altLang="en-US" sz="2500" dirty="0">
                <a:ea typeface="ＭＳ Ｐゴシック" panose="020B0600070205080204" pitchFamily="34" charset="-128"/>
                <a:cs typeface="Arial" panose="020B0604020202020204" pitchFamily="34" charset="0"/>
              </a:rPr>
              <a:t>Aug 23	Proposed budget document is published online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altLang="en-US" sz="2500" dirty="0">
                <a:ea typeface="ＭＳ Ｐゴシック" panose="020B0600070205080204" pitchFamily="34" charset="-128"/>
                <a:cs typeface="Arial" panose="020B0604020202020204" pitchFamily="34" charset="0"/>
              </a:rPr>
              <a:t>Aug 26-30	Budget public outreach and webinar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altLang="en-US" sz="2500" dirty="0">
                <a:ea typeface="ＭＳ Ｐゴシック" panose="020B0600070205080204" pitchFamily="34" charset="-128"/>
                <a:cs typeface="Arial" panose="020B0604020202020204" pitchFamily="34" charset="0"/>
              </a:rPr>
              <a:t>Sep 11	Update Board Committees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altLang="en-US" sz="2500" dirty="0">
                <a:ea typeface="ＭＳ Ｐゴシック" panose="020B0600070205080204" pitchFamily="34" charset="-128"/>
                <a:cs typeface="Arial" panose="020B0604020202020204" pitchFamily="34" charset="0"/>
              </a:rPr>
              <a:t>Sep 11	Public hearing on proposed budget and capital improvement plan 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altLang="en-US" sz="2500" dirty="0">
                <a:ea typeface="ＭＳ Ｐゴシック" panose="020B0600070205080204" pitchFamily="34" charset="-128"/>
                <a:cs typeface="Arial" panose="020B0604020202020204" pitchFamily="34" charset="0"/>
              </a:rPr>
              <a:t>Sep 23	Board of Directors considers budget proposal for adoption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D8A626-154B-4922-8FAA-E4EE82EB78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7FC446-F588-1E49-A4AF-0F7EB71D2C4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E61F79-3D95-376D-F565-BDA34D9A7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" y="1286136"/>
            <a:ext cx="570848" cy="52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28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CD0A1-15E4-E648-A903-D1F0E8994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Proposed Budget Overview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D8A626-154B-4922-8FAA-E4EE82EB78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7FC446-F588-1E49-A4AF-0F7EB71D2C4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7C8D2F4-5131-5F6B-2155-AB6F8D3E2E38}"/>
              </a:ext>
            </a:extLst>
          </p:cNvPr>
          <p:cNvSpPr txBox="1">
            <a:spLocks/>
          </p:cNvSpPr>
          <p:nvPr/>
        </p:nvSpPr>
        <p:spPr>
          <a:xfrm>
            <a:off x="384048" y="1271016"/>
            <a:ext cx="11662480" cy="447681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0995" indent="-340995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sz="2600" dirty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Proposed budget is structurally sound and balanced</a:t>
            </a:r>
            <a:endParaRPr lang="en-US" dirty="0"/>
          </a:p>
          <a:p>
            <a:pPr lvl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altLang="en-US" sz="2200" dirty="0">
                <a:ea typeface="ＭＳ Ｐゴシック" panose="020B0600070205080204" pitchFamily="34" charset="-128"/>
                <a:cs typeface="Arial" panose="020B0604020202020204" pitchFamily="34" charset="0"/>
              </a:rPr>
              <a:t>Ongoing revenue is sufficient to fund operations and provide funds for capital needs</a:t>
            </a:r>
          </a:p>
          <a:p>
            <a:pPr marL="340995" indent="-340995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sz="2600" dirty="0">
                <a:ea typeface="MS PGothic" panose="020B0600070205080204" pitchFamily="34" charset="-128"/>
                <a:cs typeface="Arial" panose="020B0604020202020204" pitchFamily="34" charset="0"/>
              </a:rPr>
              <a:t>Meets operating reserve requirements</a:t>
            </a:r>
          </a:p>
          <a:p>
            <a:pPr lvl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altLang="en-US" sz="2200" dirty="0">
                <a:ea typeface="ＭＳ Ｐゴシック" panose="020B0600070205080204" pitchFamily="34" charset="-128"/>
                <a:cs typeface="Arial" panose="020B0604020202020204" pitchFamily="34" charset="0"/>
              </a:rPr>
              <a:t>Statutory operating and budget stabilization reserves are fully funded</a:t>
            </a:r>
          </a:p>
          <a:p>
            <a:pPr marL="340995" indent="-340995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sz="2600" dirty="0">
                <a:ea typeface="MS PGothic" panose="020B0600070205080204" pitchFamily="34" charset="-128"/>
                <a:cs typeface="Arial" panose="020B0604020202020204" pitchFamily="34" charset="0"/>
              </a:rPr>
              <a:t>Projected sales tax growth of 3% for Fiscal Year 2025</a:t>
            </a:r>
          </a:p>
          <a:p>
            <a:pPr lvl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altLang="en-US" sz="2200" dirty="0">
                <a:ea typeface="ＭＳ Ｐゴシック" panose="020B0600070205080204" pitchFamily="34" charset="-128"/>
                <a:cs typeface="Arial" panose="020B0604020202020204" pitchFamily="34" charset="0"/>
              </a:rPr>
              <a:t>Declining growth in Fiscal Year 2024</a:t>
            </a:r>
          </a:p>
          <a:p>
            <a:pPr marL="340995" indent="-340995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sz="2600" dirty="0">
                <a:ea typeface="MS PGothic" panose="020B0600070205080204" pitchFamily="34" charset="-128"/>
                <a:cs typeface="Arial" panose="020B0604020202020204" pitchFamily="34" charset="0"/>
              </a:rPr>
              <a:t>Service funding based on August Service Plan changes</a:t>
            </a:r>
          </a:p>
          <a:p>
            <a:pPr marL="340995" indent="-340995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sz="2600" dirty="0">
                <a:ea typeface="MS PGothic" panose="020B0600070205080204" pitchFamily="34" charset="-128"/>
                <a:cs typeface="Arial" panose="020B0604020202020204" pitchFamily="34" charset="0"/>
              </a:rPr>
              <a:t>Investment in customer-focused transit infrastructure projects</a:t>
            </a:r>
          </a:p>
          <a:p>
            <a:endParaRPr lang="en-US" dirty="0"/>
          </a:p>
        </p:txBody>
      </p:sp>
      <p:pic>
        <p:nvPicPr>
          <p:cNvPr id="5" name="Graphic 4" descr="Scales of Justice">
            <a:extLst>
              <a:ext uri="{FF2B5EF4-FFF2-40B4-BE49-F238E27FC236}">
                <a16:creationId xmlns:a16="http://schemas.microsoft.com/office/drawing/2014/main" id="{227B4338-F754-7BCB-C2F2-437792FE9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8000" y="17861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68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C9F891-BED9-2E4E-B426-711C3456B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2" y="0"/>
            <a:ext cx="12175067" cy="6858000"/>
          </a:xfrm>
          <a:prstGeom prst="rect">
            <a:avLst/>
          </a:prstGeom>
        </p:spPr>
      </p:pic>
      <p:pic>
        <p:nvPicPr>
          <p:cNvPr id="3" name="3.jpg">
            <a:extLst>
              <a:ext uri="{FF2B5EF4-FFF2-40B4-BE49-F238E27FC236}">
                <a16:creationId xmlns:a16="http://schemas.microsoft.com/office/drawing/2014/main" id="{92DCFC9A-A212-6440-A7D7-91BDB6E3E7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32" y="0"/>
            <a:ext cx="1215651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52DD283-E963-434C-9374-4D796DBAA5D4}"/>
              </a:ext>
            </a:extLst>
          </p:cNvPr>
          <p:cNvSpPr txBox="1">
            <a:spLocks/>
          </p:cNvSpPr>
          <p:nvPr/>
        </p:nvSpPr>
        <p:spPr>
          <a:xfrm>
            <a:off x="671804" y="3688402"/>
            <a:ext cx="10443385" cy="623921"/>
          </a:xfrm>
          <a:prstGeom prst="rect">
            <a:avLst/>
          </a:prstGeom>
        </p:spPr>
        <p:txBody>
          <a:bodyPr wrap="square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FFB918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FY2025 OPERATING BUDGET</a:t>
            </a:r>
          </a:p>
        </p:txBody>
      </p:sp>
      <p:pic>
        <p:nvPicPr>
          <p:cNvPr id="8" name="Picture 7" descr="A white logo on a black background&#10;&#10;Description automatically generated">
            <a:extLst>
              <a:ext uri="{FF2B5EF4-FFF2-40B4-BE49-F238E27FC236}">
                <a16:creationId xmlns:a16="http://schemas.microsoft.com/office/drawing/2014/main" id="{D4FCAEEA-6297-25B8-5B47-CBA56686D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5769" y="1253005"/>
            <a:ext cx="2620462" cy="65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0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CD0A1-15E4-E648-A903-D1F0E8994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FY2025 Operating Budget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D8A626-154B-4922-8FAA-E4EE82EB78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7FC446-F588-1E49-A4AF-0F7EB71D2C4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18E1D1D6-31EB-B6F5-5847-114A23272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66" y="4969703"/>
            <a:ext cx="5783530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Bahnschrift" panose="020B0502040204020203" pitchFamily="34" charset="0"/>
              </a:rPr>
              <a:t>Heavily dependent on sales tax revenue and grants for annual funding</a:t>
            </a:r>
          </a:p>
          <a:p>
            <a:pPr>
              <a:spcBef>
                <a:spcPct val="0"/>
              </a:spcBef>
            </a:pPr>
            <a:r>
              <a:rPr lang="en-US" altLang="en-US" sz="1600" dirty="0">
                <a:latin typeface="Bahnschrift" panose="020B0502040204020203" pitchFamily="34" charset="0"/>
              </a:rPr>
              <a:t>Grants include 5307 formula funds and operating contributions from the Austin Transit Partnership</a:t>
            </a:r>
          </a:p>
          <a:p>
            <a:pPr>
              <a:spcBef>
                <a:spcPct val="0"/>
              </a:spcBef>
            </a:pP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28C2873C-7DDF-E754-F9B3-2EF489796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2987" y="4971713"/>
            <a:ext cx="5946747" cy="171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en-US" altLang="en-US" sz="1600" dirty="0">
                <a:latin typeface="Bahnschrift" panose="020B0502040204020203" pitchFamily="34" charset="0"/>
              </a:rPr>
              <a:t>Majority of the budget pays for contracted transit services</a:t>
            </a:r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en-US" altLang="en-US" sz="1600" dirty="0">
                <a:latin typeface="Bahnschrift" panose="020B0502040204020203" pitchFamily="34" charset="0"/>
              </a:rPr>
              <a:t>Includes funding for Project Connect operations, maintenance and support services</a:t>
            </a:r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en-US" altLang="en-US" sz="1600" dirty="0">
                <a:latin typeface="Bahnschrift" panose="020B0502040204020203" pitchFamily="34" charset="0"/>
              </a:rPr>
              <a:t>Fuel increase of 6% per gallon from FY2024</a:t>
            </a:r>
          </a:p>
          <a:p>
            <a:pPr>
              <a:spcBef>
                <a:spcPct val="0"/>
              </a:spcBef>
            </a:pPr>
            <a:endParaRPr lang="en-US" altLang="en-US" sz="16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180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6711947-2D10-A500-7AF4-9F94C80C986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6888" y="1380744"/>
            <a:ext cx="5760720" cy="35295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A143A8-E542-8903-9BA1-49793F2A89E2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007608" y="1380744"/>
            <a:ext cx="5806440" cy="352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03525"/>
      </p:ext>
    </p:extLst>
  </p:cSld>
  <p:clrMapOvr>
    <a:masterClrMapping/>
  </p:clrMapOvr>
</p:sld>
</file>

<file path=ppt/theme/theme1.xml><?xml version="1.0" encoding="utf-8"?>
<a:theme xmlns:a="http://schemas.openxmlformats.org/drawingml/2006/main" name="CapMetro%20Template_New%20Brand%20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pMetro%20Template_New%20Brand%202022" id="{DAB631AB-912D-47DA-9928-6CC619F43E17}" vid="{08FA0ED2-6468-4ABE-9F63-DD2F0AA208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Policy Auditing</Name>
    <Synchronization>Synchronous</Synchronization>
    <Type>10001</Type>
    <SequenceNumber>1100</SequenceNumber>
    <Url/>
    <Assembly>Microsoft.Office.Policy, Version=16.0.0.0,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10002</Type>
    <SequenceNumber>1101</SequenceNumber>
    <Url/>
    <Assembly>Microsoft.Office.Policy, Version=16.0.0.0,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10004</Type>
    <SequenceNumber>1102</SequenceNumber>
    <Url/>
    <Assembly>Microsoft.Office.Policy, Version=16.0.0.0,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10006</Type>
    <SequenceNumber>1103</SequenceNumber>
    <Url/>
    <Assembly>Microsoft.Office.Policy, Version=16.0.0.0, Culture=neutral, PublicKeyToken=71e9bce111e9429c</Assembly>
    <Class>Microsoft.Office.RecordsManagement.Internal.AuditHandler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p:Policy xmlns:p="office.server.policy" id="" local="true">
  <p:Name>Historical</p:Name>
  <p:Description/>
  <p:Statement/>
  <p:PolicyItems>
    <p:PolicyItem featureId="Microsoft.Office.RecordsManagement.PolicyFeatures.Expiration" staticId="0x010100185DD3B7827C0C47862C3B386ED860CA16|487468523" UniqueId="50174896-abd4-4363-90e9-e9290630d654">
      <p:Name>Retention</p:Name>
      <p:Description>Automatic scheduling of content for processing, and performing a retention action on content that has reached its due date.</p:Description>
      <p:CustomData>
        <Schedules nextStageId="2">
          <Schedule type="Default">
            <stages>
              <data stageId="1">
                <formula id="Microsoft.Office.RecordsManagement.PolicyFeatures.Expiration.Formula.BuiltIn">
                  <number>1</number>
                  <property>CorrespondenceDate</property>
                  <propertyId>7850854f-a815-494b-b314-e5796b51de96</propertyId>
                  <period>days</period>
                </formula>
                <action type="action" id="Microsoft.Office.RecordsManagement.PolicyFeatures.Expiration.Action.SubmitFileMove" destnExplanation="Transferred due to organizational policy" destnId="fcee1cb8-dfa9-4f83-b9e9-a4988f1a1380" destnName="Send To RC" destnUrl="https://capmetro.sharepoint.com/sites/RecordsCenter/_vti_bin/OfficialFile.asmx"/>
              </data>
            </stages>
          </Schedule>
        </Schedules>
      </p:CustomData>
    </p:PolicyItem>
    <p:PolicyItem featureId="Microsoft.Office.RecordsManagement.PolicyFeatures.PolicyAudit" staticId="0x010100185DD3B7827C0C47862C3B386ED860CA16|-1292173298" UniqueId="43302637-17f0-4b0e-8cc9-76f82f7056d8">
      <p:Name>Auditing</p:Name>
      <p:Description>Audits user actions on documents and list items to the Audit Log.</p:Description>
      <p:CustomData>
        <Audit>
          <MoveCopy/>
        </Audit>
      </p:CustomData>
    </p:PolicyItem>
  </p:PolicyItems>
</p:Policy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Historical" ma:contentTypeID="0x010100185DD3B7827C0C47862C3B386ED860CA16007AFFB24F8CEAC142B5DFAC7992E3CEC8" ma:contentTypeVersion="15" ma:contentTypeDescription="Historical documents with permanent retention" ma:contentTypeScope="" ma:versionID="e5c9136be098bb90e24366ff33f43381">
  <xsd:schema xmlns:xsd="http://www.w3.org/2001/XMLSchema" xmlns:xs="http://www.w3.org/2001/XMLSchema" xmlns:p="http://schemas.microsoft.com/office/2006/metadata/properties" xmlns:ns1="http://schemas.microsoft.com/sharepoint/v3" xmlns:ns2="6be2880b-0d8e-44a2-b323-ce3f967a397f" xmlns:ns3="5736b477-6871-4394-90c6-da5c807cef24" targetNamespace="http://schemas.microsoft.com/office/2006/metadata/properties" ma:root="true" ma:fieldsID="02ddc7b34a50966ae5527844447e055f" ns1:_="" ns2:_="" ns3:_="">
    <xsd:import namespace="http://schemas.microsoft.com/sharepoint/v3"/>
    <xsd:import namespace="6be2880b-0d8e-44a2-b323-ce3f967a397f"/>
    <xsd:import namespace="5736b477-6871-4394-90c6-da5c807cef24"/>
    <xsd:element name="properties">
      <xsd:complexType>
        <xsd:sequence>
          <xsd:element name="documentManagement">
            <xsd:complexType>
              <xsd:all>
                <xsd:element ref="ns2:CorrespondenceDate" minOccurs="0"/>
                <xsd:element ref="ns2:jbfcf9237f57428790b8dddc7f9268b0" minOccurs="0"/>
                <xsd:element ref="ns2:TaxCatchAll" minOccurs="0"/>
                <xsd:element ref="ns2:TaxCatchAllLabel" minOccurs="0"/>
                <xsd:element ref="ns2:HB_x0023_" minOccurs="0"/>
                <xsd:element ref="ns2:FYear" minOccurs="0"/>
                <xsd:element ref="ns1:_dlc_Exempt" minOccurs="0"/>
                <xsd:element ref="ns1:_dlc_ExpireDateSaved" minOccurs="0"/>
                <xsd:element ref="ns1:_dlc_ExpireDate" minOccurs="0"/>
                <xsd:element ref="ns2:SSD_x003f_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5" nillable="true" ma:displayName="Exempt from Policy" ma:description="" ma:hidden="true" ma:internalName="_dlc_Exempt" ma:readOnly="true">
      <xsd:simpleType>
        <xsd:restriction base="dms:Unknown"/>
      </xsd:simpleType>
    </xsd:element>
    <xsd:element name="_dlc_ExpireDateSaved" ma:index="16" nillable="true" ma:displayName="Original Expiration Date" ma:description="" ma:hidden="true" ma:internalName="_dlc_ExpireDateSaved" ma:readOnly="true">
      <xsd:simpleType>
        <xsd:restriction base="dms:DateTime"/>
      </xsd:simpleType>
    </xsd:element>
    <xsd:element name="_dlc_ExpireDate" ma:index="17" nillable="true" ma:displayName="Expiration Date" ma:description="" ma:hidden="true" ma:indexed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e2880b-0d8e-44a2-b323-ce3f967a397f" elementFormDefault="qualified">
    <xsd:import namespace="http://schemas.microsoft.com/office/2006/documentManagement/types"/>
    <xsd:import namespace="http://schemas.microsoft.com/office/infopath/2007/PartnerControls"/>
    <xsd:element name="CorrespondenceDate" ma:index="2" nillable="true" ma:displayName="Event Date" ma:description="** CAUTION ** Do NOT Use unless document is ready to move to the Record Center" ma:format="DateOnly" ma:internalName="CorrespondenceDate">
      <xsd:simpleType>
        <xsd:restriction base="dms:DateTime"/>
      </xsd:simpleType>
    </xsd:element>
    <xsd:element name="jbfcf9237f57428790b8dddc7f9268b0" ma:index="8" nillable="true" ma:taxonomy="true" ma:internalName="jbfcf9237f57428790b8dddc7f9268b0" ma:taxonomyFieldName="CapMetroDepartmentSingleValue" ma:displayName="Department" ma:default="" ma:fieldId="{3bfcf923-7f57-4287-90b8-dddc7f9268b0}" ma:sspId="e08e4526-135e-42dc-a579-4de740bed61e" ma:termSetId="7e793b47-1ebc-4a16-b6c5-cfe936f2898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16fab8e7-daaf-4daa-abf2-a002515e762b}" ma:internalName="TaxCatchAll" ma:showField="CatchAllData" ma:web="5736b477-6871-4394-90c6-da5c807cef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16fab8e7-daaf-4daa-abf2-a002515e762b}" ma:internalName="TaxCatchAllLabel" ma:readOnly="true" ma:showField="CatchAllDataLabel" ma:web="5736b477-6871-4394-90c6-da5c807cef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B_x0023_" ma:index="13" nillable="true" ma:displayName="HB Num" ma:decimals="0" ma:indexed="true" ma:internalName="HB_x0023_" ma:readOnly="false" ma:percentage="FALSE">
      <xsd:simpleType>
        <xsd:restriction base="dms:Number"/>
      </xsd:simpleType>
    </xsd:element>
    <xsd:element name="FYear" ma:index="14" nillable="true" ma:displayName="FYear" ma:format="Dropdown" ma:internalName="FYear">
      <xsd:simpleType>
        <xsd:restriction base="dms:Choice">
          <xsd:enumeration value="2000"/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</xsd:restriction>
      </xsd:simpleType>
    </xsd:element>
    <xsd:element name="SSD_x003f_" ma:index="18" nillable="true" ma:displayName="SSD?" ma:default="0" ma:description="Check only if this is a Security Sensitive Document. Ex., personnel review, social security information, etc." ma:internalName="SSD_x003F_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36b477-6871-4394-90c6-da5c807cef24" elementFormDefault="qualified">
    <xsd:import namespace="http://schemas.microsoft.com/office/2006/documentManagement/types"/>
    <xsd:import namespace="http://schemas.microsoft.com/office/infopath/2007/PartnerControls"/>
    <xsd:element name="_dlc_DocId" ma:index="19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be2880b-0d8e-44a2-b323-ce3f967a397f">
      <Value>1</Value>
    </TaxCatchAll>
    <SSD_x003f_ xmlns="6be2880b-0d8e-44a2-b323-ce3f967a397f">false</SSD_x003f_>
    <jbfcf9237f57428790b8dddc7f9268b0 xmlns="6be2880b-0d8e-44a2-b323-ce3f967a397f">
      <Terms xmlns="http://schemas.microsoft.com/office/infopath/2007/PartnerControls">
        <TermInfo xmlns="http://schemas.microsoft.com/office/infopath/2007/PartnerControls">
          <TermName xmlns="http://schemas.microsoft.com/office/infopath/2007/PartnerControls">Planning</TermName>
          <TermId xmlns="http://schemas.microsoft.com/office/infopath/2007/PartnerControls">9db97bcf-96df-44ce-bf47-64aba2202d6e</TermId>
        </TermInfo>
      </Terms>
    </jbfcf9237f57428790b8dddc7f9268b0>
    <CorrespondenceDate xmlns="6be2880b-0d8e-44a2-b323-ce3f967a397f" xsi:nil="true"/>
    <HB_x0023_ xmlns="6be2880b-0d8e-44a2-b323-ce3f967a397f" xsi:nil="true"/>
    <_dlc_DocId xmlns="5736b477-6871-4394-90c6-da5c807cef24">MKTD-2000025781-25059</_dlc_DocId>
    <_dlc_DocIdUrl xmlns="5736b477-6871-4394-90c6-da5c807cef24">
      <Url>https://capmetro.sharepoint.com/sites/MKT/CIN/_layouts/15/DocIdRedir.aspx?ID=MKTD-2000025781-25059</Url>
      <Description>MKTD-2000025781-25059</Description>
    </_dlc_DocIdUrl>
    <FYear xmlns="6be2880b-0d8e-44a2-b323-ce3f967a397f" xsi:nil="true"/>
  </documentManagement>
</p:properties>
</file>

<file path=customXml/item6.xml><?xml version="1.0" encoding="utf-8"?>
<?mso-contentType ?>
<SharedContentType xmlns="Microsoft.SharePoint.Taxonomy.ContentTypeSync" SourceId="e08e4526-135e-42dc-a579-4de740bed61e" ContentTypeId="0x010100185DD3B7827C0C47862C3B386ED860CA16" PreviousValue="false"/>
</file>

<file path=customXml/itemProps1.xml><?xml version="1.0" encoding="utf-8"?>
<ds:datastoreItem xmlns:ds="http://schemas.openxmlformats.org/officeDocument/2006/customXml" ds:itemID="{BD078C92-DBED-440B-A4F8-A7BD6B375304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E9181265-E0D4-4868-9083-F7D2D68B32F9}">
  <ds:schemaRefs>
    <ds:schemaRef ds:uri="office.server.policy"/>
  </ds:schemaRefs>
</ds:datastoreItem>
</file>

<file path=customXml/itemProps3.xml><?xml version="1.0" encoding="utf-8"?>
<ds:datastoreItem xmlns:ds="http://schemas.openxmlformats.org/officeDocument/2006/customXml" ds:itemID="{387826D9-05B0-40D2-B70B-15586007C2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be2880b-0d8e-44a2-b323-ce3f967a397f"/>
    <ds:schemaRef ds:uri="5736b477-6871-4394-90c6-da5c807cef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77B76DA-BAC0-4FAE-86EA-BD272F148D66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A31BC34C-036E-41E7-A382-21EA20275603}">
  <ds:schemaRefs>
    <ds:schemaRef ds:uri="6be2880b-0d8e-44a2-b323-ce3f967a397f"/>
    <ds:schemaRef ds:uri="d26c9985-b5bf-4e33-90bf-ce9212f2732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  <ds:schemaRef ds:uri="5736b477-6871-4394-90c6-da5c807cef24"/>
  </ds:schemaRefs>
</ds:datastoreItem>
</file>

<file path=customXml/itemProps6.xml><?xml version="1.0" encoding="utf-8"?>
<ds:datastoreItem xmlns:ds="http://schemas.openxmlformats.org/officeDocument/2006/customXml" ds:itemID="{6093CCCF-7A34-46B4-AE2C-49B4CEB7C724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CapMetro Template_New Brand 2022 (2)</Template>
  <TotalTime>8082</TotalTime>
  <Words>618</Words>
  <Application>Microsoft Office PowerPoint</Application>
  <PresentationFormat>Widescreen</PresentationFormat>
  <Paragraphs>110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ＭＳ Ｐゴシック</vt:lpstr>
      <vt:lpstr>ＭＳ Ｐゴシック</vt:lpstr>
      <vt:lpstr>Arial</vt:lpstr>
      <vt:lpstr>Bahnschrift</vt:lpstr>
      <vt:lpstr>Calibri</vt:lpstr>
      <vt:lpstr>CapMetro%20Template_New%20Brand%202022</vt:lpstr>
      <vt:lpstr>Access Advisory Committee</vt:lpstr>
      <vt:lpstr>Spare Update</vt:lpstr>
      <vt:lpstr>Proposed FY2025 Budget</vt:lpstr>
      <vt:lpstr>Discussion Outline</vt:lpstr>
      <vt:lpstr>FY2025 Budget Development Calendar</vt:lpstr>
      <vt:lpstr>FY2025 Budget Community Engagement</vt:lpstr>
      <vt:lpstr>Proposed Budget Overview</vt:lpstr>
      <vt:lpstr>PowerPoint Presentation</vt:lpstr>
      <vt:lpstr>FY2025 Operating Budget Summary</vt:lpstr>
      <vt:lpstr>Operating Revenue</vt:lpstr>
      <vt:lpstr>Sales Tax Revenue</vt:lpstr>
      <vt:lpstr>Operating Cost Drivers</vt:lpstr>
      <vt:lpstr>PowerPoint Presentation</vt:lpstr>
      <vt:lpstr>Capital Budget Highlights</vt:lpstr>
      <vt:lpstr>Project Connect Highlights</vt:lpstr>
      <vt:lpstr>Proposed 5-Year Capital Plan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Lisska, Rose</dc:creator>
  <cp:lastModifiedBy>Breton, Peter</cp:lastModifiedBy>
  <cp:revision>12</cp:revision>
  <dcterms:created xsi:type="dcterms:W3CDTF">2022-10-04T15:27:37Z</dcterms:created>
  <dcterms:modified xsi:type="dcterms:W3CDTF">2024-08-06T21:19:54Z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0x010100185DD3B7827C0C47862C3B386ED860CA16007AFFB24F8CEAC142B5DFAC7992E3CEC8</vt:lpwstr>
  </property>
  <property fmtid="{D5CDD505-2E9C-101B-9397-08002B2CF9AE}" pid="3" name="Project Process">
    <vt:lpwstr/>
  </property>
  <property fmtid="{D5CDD505-2E9C-101B-9397-08002B2CF9AE}" pid="4" name="b5ea74f41d224c32b6dadbe4e5a7f491">
    <vt:lpwstr/>
  </property>
  <property fmtid="{D5CDD505-2E9C-101B-9397-08002B2CF9AE}" pid="5" name="Project Document Category">
    <vt:lpwstr/>
  </property>
  <property fmtid="{D5CDD505-2E9C-101B-9397-08002B2CF9AE}" pid="6" name="p730863db30c4ebea11a9d7a6b23d011">
    <vt:lpwstr/>
  </property>
  <property fmtid="{D5CDD505-2E9C-101B-9397-08002B2CF9AE}" pid="7" name="ProjectName">
    <vt:lpwstr/>
  </property>
  <property fmtid="{D5CDD505-2E9C-101B-9397-08002B2CF9AE}" pid="8" name="MediaServiceImageTags">
    <vt:lpwstr/>
  </property>
  <property fmtid="{D5CDD505-2E9C-101B-9397-08002B2CF9AE}" pid="9" name="_dlc_DocIdItemGuid">
    <vt:lpwstr>90397ed9-0e46-4e63-8ed5-17f55f1f2fcd</vt:lpwstr>
  </property>
  <property fmtid="{D5CDD505-2E9C-101B-9397-08002B2CF9AE}" pid="10" name="lcf76f155ced4ddcb4097134ff3c332f">
    <vt:lpwstr/>
  </property>
  <property fmtid="{D5CDD505-2E9C-101B-9397-08002B2CF9AE}" pid="11" name="e1f1d127b0a2400d9ef7d58a9e3781d6">
    <vt:lpwstr/>
  </property>
  <property fmtid="{D5CDD505-2E9C-101B-9397-08002B2CF9AE}" pid="12" name="CapMetroDepartmentSingleValue">
    <vt:lpwstr>1;#Planning|9db97bcf-96df-44ce-bf47-64aba2202d6e</vt:lpwstr>
  </property>
  <property fmtid="{D5CDD505-2E9C-101B-9397-08002B2CF9AE}" pid="13" name="_dlc_policyId">
    <vt:lpwstr>0x010100185DD3B7827C0C47862C3B386ED860CA16|487468523</vt:lpwstr>
  </property>
  <property fmtid="{D5CDD505-2E9C-101B-9397-08002B2CF9AE}" pid="14" name="Project_x0020_Document_x0020_Category">
    <vt:lpwstr/>
  </property>
  <property fmtid="{D5CDD505-2E9C-101B-9397-08002B2CF9AE}" pid="15" name="ItemRetentionFormula">
    <vt:lpwstr>&lt;formula id="Microsoft.Office.RecordsManagement.PolicyFeatures.Expiration.Formula.BuiltIn"&gt;&lt;number&gt;1&lt;/number&gt;&lt;property&gt;CorrespondenceDate&lt;/property&gt;&lt;propertyId&gt;7850854f-a815-494b-b314-e5796b51de96&lt;/propertyId&gt;&lt;period&gt;days&lt;/period&gt;&lt;/formula&gt;</vt:lpwstr>
  </property>
  <property fmtid="{D5CDD505-2E9C-101B-9397-08002B2CF9AE}" pid="16" name="Project_x0020_Process">
    <vt:lpwstr/>
  </property>
</Properties>
</file>